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385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517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36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686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8171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78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567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037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54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88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213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498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4F914-9B51-4211-9F3B-7E64445D183D}" type="datetimeFigureOut">
              <a:rPr lang="en-GB" smtClean="0"/>
              <a:t>16/02/2018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9E0A2-A30A-4126-8056-CA7ADD3AA6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07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 smtClean="0"/>
              <a:t>Final group exercise</a:t>
            </a:r>
            <a:r>
              <a:rPr lang="en-GB" dirty="0" smtClean="0"/>
              <a:t>	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Towards a manifesto for better SSH Evaluation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0703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questions to develop our manifesto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 the basis of what we have discussed in the last three days – </a:t>
            </a:r>
          </a:p>
          <a:p>
            <a:pPr marL="0" indent="0">
              <a:buNone/>
            </a:pPr>
            <a:r>
              <a:rPr lang="en-GB" dirty="0" smtClean="0"/>
              <a:t>In order to develop better Evaluation of </a:t>
            </a:r>
            <a:r>
              <a:rPr lang="en-GB" dirty="0" smtClean="0"/>
              <a:t>SSH’s </a:t>
            </a:r>
            <a:r>
              <a:rPr lang="en-GB" dirty="0" smtClean="0"/>
              <a:t>Societal Impact: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should we (the scientists) think differently (about)?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should be done differently (by others)?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should we do differently ourselves?</a:t>
            </a:r>
          </a:p>
          <a:p>
            <a:pPr marL="0" indent="0">
              <a:buNone/>
            </a:pPr>
            <a:r>
              <a:rPr lang="en-GB" dirty="0" smtClean="0"/>
              <a:t>Firstly, write down key points for each of these yourselves, then discuss them with a neighbour</a:t>
            </a:r>
          </a:p>
          <a:p>
            <a:pPr marL="0" indent="0">
              <a:buNone/>
            </a:pPr>
            <a:r>
              <a:rPr lang="en-GB" dirty="0" smtClean="0"/>
              <a:t>Finally we will notate them as a group </a:t>
            </a:r>
          </a:p>
        </p:txBody>
      </p:sp>
    </p:spTree>
    <p:extLst>
      <p:ext uri="{BB962C8B-B14F-4D97-AF65-F5344CB8AC3E}">
        <p14:creationId xmlns:p14="http://schemas.microsoft.com/office/powerpoint/2010/main" val="25320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GB" dirty="0" smtClean="0"/>
              <a:t>What should we (the scientists) think differently (about)?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Challenging the stereotype of the excellence/ engagement; relevance/ rigour trade-off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Thinking consciously about how we build impact into our vision of ourselves as researchers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Impact is not an activity that sets apart disciplines that can’t do proper, rigorous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Be more critical of the idea of impact and develop conceptual frameworks to include variety in national science systems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400" dirty="0" smtClean="0"/>
              <a:t>A need for more openness as scientists</a:t>
            </a:r>
          </a:p>
          <a:p>
            <a:pPr marL="0" indent="0">
              <a:buNone/>
            </a:pPr>
            <a:r>
              <a:rPr lang="en-GB" sz="2400" i="1" dirty="0" smtClean="0"/>
              <a:t>We need to be prepared to give something up if societies also comes halfway to meet us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GB" sz="2400" dirty="0" smtClean="0"/>
              <a:t>Investigating what happens in countries that are seen as being ‘bad’ at creating impact but where it does happen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400" dirty="0" smtClean="0"/>
              <a:t>Being in favour of impact does not mean that everyone should be forced to be actively thinking about/ creating impact – the ‘division of labour’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400" dirty="0" smtClean="0"/>
              <a:t>Find ways to share ideas and being open without losing control &amp; credit over one’s contributions – COLLEGIALITY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400" dirty="0" smtClean="0"/>
              <a:t>Be confident in our own role as researchers and that an academic role can be resolved without compromise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400" dirty="0" smtClean="0"/>
              <a:t>More self-consciousness of the position of the researcher in social (power) structures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802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indent="-514350"/>
            <a:r>
              <a:rPr lang="en-GB" dirty="0" smtClean="0"/>
              <a:t>What should be done differently (by others)?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Policymakers should be conscious of why we would be willing to answer their questions – get out of ‘their’ ivory tower!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People need to be better at asking questions with real answers and be willing to hear answers they do not like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More supportive organisations &amp; (</a:t>
            </a:r>
            <a:r>
              <a:rPr lang="en-GB" sz="2000" dirty="0" err="1" smtClean="0"/>
              <a:t>uni</a:t>
            </a:r>
            <a:r>
              <a:rPr lang="en-GB" sz="2000" dirty="0" smtClean="0"/>
              <a:t>?) structures to reward and respect varieties of societal impact creation </a:t>
            </a:r>
            <a:r>
              <a:rPr lang="en-GB" sz="2000" dirty="0" smtClean="0">
                <a:sym typeface="Wingdings" panose="05000000000000000000" pitchFamily="2" charset="2"/>
              </a:rPr>
              <a:t> </a:t>
            </a:r>
            <a:r>
              <a:rPr lang="en-GB" sz="2000" dirty="0" smtClean="0"/>
              <a:t>research 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More systematic recognition for impact creation to embed it more in the ‘small things’ of academic life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Politicians should find constructive ways of engaging with critical academic voices and avoid a ‘climate of fear’ in sensitive areas</a:t>
            </a:r>
            <a:endParaRPr lang="en-GB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Policymakers (e.g. in sensitive housing research) also need to embrace the idea of openness so we can be more open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Universities need to support impact processes for all and be less self-satisfied in the ‘usual suspect countries’ (NO, NL, UK)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A supportive ‘impact ecosystem’ for getting ideas out (e.g. supporting these ‘small things’ activities like a YouTube video)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Universities must find a way to be proud of ‘small impact activities’ and communicate that (and not just recruit students and promote professors)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‘Them and us’ need to come together and work constructively to create impact!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6037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What should we do differently ourselves?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Build trust (friendship?) with stakeholders and turn it from ‘us vs them’ into a team effort, find students important, empathise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Working with people needs to help them also meet their own goals as well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We need to break outside of the top down view of good practice impact and look at our impact ecosystems and opportunities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Be open to talk to press/ policy-makers – signal and ‘badge’ your openness to engagement; TALK TO YOUR PRESS TEAM!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000" dirty="0" smtClean="0"/>
              <a:t>Do more comparative analysis to understand why engagement can be hard in different contexts</a:t>
            </a:r>
            <a:endParaRPr lang="en-GB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492931" cy="4627426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We need to be conscious of our ‘distance’ and be willing to tell people what we doing an honest and non-patronising way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We should understand the value of our thinking and ideas and not just the monetization of outputs as ‘value’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Have a willingness to allow external stakeholders to articulate problems and to use those to ‘tune’ our academic activities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‘Hold our noses’ and be prepared to tell our impact stories upwards in instrumental ways to give us a space to create impact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Fit ‘impactful work’ into our ethical and identity reference frames not as add-on</a:t>
            </a:r>
          </a:p>
          <a:p>
            <a:pPr marL="514350" indent="-514350">
              <a:buFont typeface="+mj-lt"/>
              <a:buAutoNum type="arabicPeriod" startAt="6"/>
            </a:pPr>
            <a:r>
              <a:rPr lang="en-GB" sz="2000" dirty="0" smtClean="0"/>
              <a:t>Look to support people trying to engage; they are not trying to do ‘shoddy work’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47007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755</Words>
  <Application>Microsoft Office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Final group exercise </vt:lpstr>
      <vt:lpstr>Three questions to develop our manifesto</vt:lpstr>
      <vt:lpstr>What should we (the scientists) think differently (about)?</vt:lpstr>
      <vt:lpstr>What should be done differently (by others)?</vt:lpstr>
      <vt:lpstr>What should we do differently ourselves?</vt:lpstr>
    </vt:vector>
  </TitlesOfParts>
  <Company>Twente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group exercise </dc:title>
  <dc:creator>Benneworth, P.S. (BMS)</dc:creator>
  <cp:lastModifiedBy>Benneworth, P.S. (BMS)</cp:lastModifiedBy>
  <cp:revision>5</cp:revision>
  <dcterms:created xsi:type="dcterms:W3CDTF">2018-02-16T07:53:19Z</dcterms:created>
  <dcterms:modified xsi:type="dcterms:W3CDTF">2018-02-16T11:18:55Z</dcterms:modified>
</cp:coreProperties>
</file>