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9"/>
  </p:normalViewPr>
  <p:slideViewPr>
    <p:cSldViewPr snapToGrid="0" snapToObjects="1">
      <p:cViewPr varScale="1">
        <p:scale>
          <a:sx n="92" d="100"/>
          <a:sy n="92" d="100"/>
        </p:scale>
        <p:origin x="4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68D9-D530-4548-907C-24490FB82C4D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BCFA-AD0C-BD4A-878F-8675FFFC4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6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68D9-D530-4548-907C-24490FB82C4D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BCFA-AD0C-BD4A-878F-8675FFFC4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7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68D9-D530-4548-907C-24490FB82C4D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BCFA-AD0C-BD4A-878F-8675FFFC4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68D9-D530-4548-907C-24490FB82C4D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BCFA-AD0C-BD4A-878F-8675FFFC4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0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68D9-D530-4548-907C-24490FB82C4D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BCFA-AD0C-BD4A-878F-8675FFFC4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1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68D9-D530-4548-907C-24490FB82C4D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BCFA-AD0C-BD4A-878F-8675FFFC4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11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68D9-D530-4548-907C-24490FB82C4D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BCFA-AD0C-BD4A-878F-8675FFFC4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68D9-D530-4548-907C-24490FB82C4D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BCFA-AD0C-BD4A-878F-8675FFFC4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6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68D9-D530-4548-907C-24490FB82C4D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BCFA-AD0C-BD4A-878F-8675FFFC4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68D9-D530-4548-907C-24490FB82C4D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BCFA-AD0C-BD4A-878F-8675FFFC4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47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68D9-D530-4548-907C-24490FB82C4D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BCFA-AD0C-BD4A-878F-8675FFFC4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9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668D9-D530-4548-907C-24490FB82C4D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EBCFA-AD0C-BD4A-878F-8675FFFC4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306" y="0"/>
            <a:ext cx="10337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42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8552"/>
            <a:ext cx="12192000" cy="604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62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815" y="0"/>
            <a:ext cx="10796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46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5125"/>
            <a:ext cx="12192000" cy="612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4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Elma Demir</dc:creator>
  <cp:lastModifiedBy>Benneworth, P.S. (BMS)</cp:lastModifiedBy>
  <cp:revision>3</cp:revision>
  <dcterms:created xsi:type="dcterms:W3CDTF">2018-02-15T15:57:00Z</dcterms:created>
  <dcterms:modified xsi:type="dcterms:W3CDTF">2018-02-15T17:24:26Z</dcterms:modified>
</cp:coreProperties>
</file>