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2/15/2018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197555"/>
              </p:ext>
            </p:extLst>
          </p:nvPr>
        </p:nvGraphicFramePr>
        <p:xfrm>
          <a:off x="99008" y="162802"/>
          <a:ext cx="8904565" cy="6463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236"/>
                <a:gridCol w="1429584"/>
                <a:gridCol w="1688567"/>
                <a:gridCol w="1937833"/>
                <a:gridCol w="2088345"/>
              </a:tblGrid>
              <a:tr h="923315">
                <a:tc>
                  <a:txBody>
                    <a:bodyPr/>
                    <a:lstStyle/>
                    <a:p>
                      <a:r>
                        <a:rPr lang="en-US" dirty="0" smtClean="0"/>
                        <a:t>Goals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</a:t>
                      </a:r>
                      <a:endParaRPr lang="en-US" dirty="0"/>
                    </a:p>
                  </a:txBody>
                  <a:tcPr/>
                </a:tc>
              </a:tr>
              <a:tr h="131902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Mobilise</a:t>
                      </a:r>
                      <a:r>
                        <a:rPr lang="en-US" baseline="0" dirty="0" smtClean="0"/>
                        <a:t> female emancipation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Women’s association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</a:t>
                      </a:r>
                      <a:r>
                        <a:rPr lang="en-US" baseline="0" dirty="0" smtClean="0"/>
                        <a:t> trainees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of trainees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Qualitative</a:t>
                      </a:r>
                      <a:r>
                        <a:rPr lang="en-US" baseline="0" dirty="0" smtClean="0"/>
                        <a:t> improvement, interviews</a:t>
                      </a:r>
                      <a:endParaRPr lang="en-US" dirty="0"/>
                    </a:p>
                  </a:txBody>
                  <a:tcPr/>
                </a:tc>
              </a:tr>
              <a:tr h="2110434">
                <a:tc>
                  <a:txBody>
                    <a:bodyPr/>
                    <a:lstStyle/>
                    <a:p>
                      <a:r>
                        <a:rPr lang="en-US" dirty="0" smtClean="0"/>
                        <a:t>Facilitate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Training, lights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women in paid employment, handbook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of women in paid employment, uptake of handbook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Qualitative improvement, feedback slip in handbook</a:t>
                      </a:r>
                      <a:endParaRPr lang="en-US" dirty="0"/>
                    </a:p>
                  </a:txBody>
                  <a:tcPr/>
                </a:tc>
              </a:tr>
              <a:tr h="2110434">
                <a:tc>
                  <a:txBody>
                    <a:bodyPr/>
                    <a:lstStyle/>
                    <a:p>
                      <a:r>
                        <a:rPr lang="en-US" dirty="0" smtClean="0"/>
                        <a:t>Reduce</a:t>
                      </a:r>
                      <a:r>
                        <a:rPr lang="en-US" baseline="0" dirty="0" smtClean="0"/>
                        <a:t> pollution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Lights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 to 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of lamps per village, lower illness rates,</a:t>
                      </a:r>
                      <a:r>
                        <a:rPr lang="en-US" baseline="0" dirty="0" smtClean="0"/>
                        <a:t> fewer absences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Qualitative improvement, survey lamp use 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270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33</TotalTime>
  <Words>75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Courier New</vt:lpstr>
      <vt:lpstr>Palatino Linotype</vt:lpstr>
      <vt:lpstr>Executive</vt:lpstr>
      <vt:lpstr>PowerPoint Presentation</vt:lpstr>
    </vt:vector>
  </TitlesOfParts>
  <Company>UiA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Maxwell</dc:creator>
  <cp:lastModifiedBy>Benneworth, P.S. (BMS)</cp:lastModifiedBy>
  <cp:revision>5</cp:revision>
  <dcterms:created xsi:type="dcterms:W3CDTF">2018-02-15T15:36:30Z</dcterms:created>
  <dcterms:modified xsi:type="dcterms:W3CDTF">2018-02-15T17:25:07Z</dcterms:modified>
</cp:coreProperties>
</file>