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44"/>
  </p:notesMasterIdLst>
  <p:handoutMasterIdLst>
    <p:handoutMasterId r:id="rId45"/>
  </p:handoutMasterIdLst>
  <p:sldIdLst>
    <p:sldId id="257" r:id="rId3"/>
    <p:sldId id="384" r:id="rId4"/>
    <p:sldId id="410" r:id="rId5"/>
    <p:sldId id="427" r:id="rId6"/>
    <p:sldId id="415" r:id="rId7"/>
    <p:sldId id="422" r:id="rId8"/>
    <p:sldId id="428" r:id="rId9"/>
    <p:sldId id="451" r:id="rId10"/>
    <p:sldId id="389" r:id="rId11"/>
    <p:sldId id="386" r:id="rId12"/>
    <p:sldId id="452" r:id="rId13"/>
    <p:sldId id="478" r:id="rId14"/>
    <p:sldId id="479" r:id="rId15"/>
    <p:sldId id="481" r:id="rId16"/>
    <p:sldId id="416" r:id="rId17"/>
    <p:sldId id="482" r:id="rId18"/>
    <p:sldId id="480" r:id="rId19"/>
    <p:sldId id="465" r:id="rId20"/>
    <p:sldId id="464" r:id="rId21"/>
    <p:sldId id="468" r:id="rId22"/>
    <p:sldId id="466" r:id="rId23"/>
    <p:sldId id="469" r:id="rId24"/>
    <p:sldId id="473" r:id="rId25"/>
    <p:sldId id="470" r:id="rId26"/>
    <p:sldId id="453" r:id="rId27"/>
    <p:sldId id="454" r:id="rId28"/>
    <p:sldId id="455" r:id="rId29"/>
    <p:sldId id="456" r:id="rId30"/>
    <p:sldId id="457" r:id="rId31"/>
    <p:sldId id="475" r:id="rId32"/>
    <p:sldId id="397" r:id="rId33"/>
    <p:sldId id="398" r:id="rId34"/>
    <p:sldId id="485" r:id="rId35"/>
    <p:sldId id="449" r:id="rId36"/>
    <p:sldId id="445" r:id="rId37"/>
    <p:sldId id="447" r:id="rId38"/>
    <p:sldId id="426" r:id="rId39"/>
    <p:sldId id="484" r:id="rId40"/>
    <p:sldId id="476" r:id="rId41"/>
    <p:sldId id="370" r:id="rId42"/>
    <p:sldId id="483" r:id="rId43"/>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ITH Carthag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97F"/>
    <a:srgbClr val="0066FF"/>
    <a:srgbClr val="10007B"/>
    <a:srgbClr val="33CC33"/>
    <a:srgbClr val="FFFF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p:scale>
          <a:sx n="80" d="100"/>
          <a:sy n="80" d="100"/>
        </p:scale>
        <p:origin x="828" y="56"/>
      </p:cViewPr>
      <p:guideLst>
        <p:guide orient="horz" pos="2160"/>
        <p:guide pos="2880"/>
      </p:guideLst>
    </p:cSldViewPr>
  </p:slideViewPr>
  <p:notesTextViewPr>
    <p:cViewPr>
      <p:scale>
        <a:sx n="1" d="1"/>
        <a:sy n="1" d="1"/>
      </p:scale>
      <p:origin x="0" y="0"/>
    </p:cViewPr>
  </p:notesTextViewPr>
  <p:sorterViewPr>
    <p:cViewPr>
      <p:scale>
        <a:sx n="150" d="100"/>
        <a:sy n="150" d="100"/>
      </p:scale>
      <p:origin x="0" y="-242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DD4B2-7FEB-4271-8B26-74B6F94B1122}" type="doc">
      <dgm:prSet loTypeId="urn:microsoft.com/office/officeart/2005/8/layout/radial1" loCatId="cycle" qsTypeId="urn:microsoft.com/office/officeart/2005/8/quickstyle/simple1#1" qsCatId="simple" csTypeId="urn:microsoft.com/office/officeart/2005/8/colors/colorful5" csCatId="colorful" phldr="1"/>
      <dgm:spPr/>
      <dgm:t>
        <a:bodyPr/>
        <a:lstStyle/>
        <a:p>
          <a:endParaRPr lang="en-US"/>
        </a:p>
      </dgm:t>
    </dgm:pt>
    <dgm:pt modelId="{7EAF3740-BECD-435A-B93C-A98CDD492BE2}">
      <dgm:prSet phldrT="[Text]"/>
      <dgm:spPr>
        <a:xfrm>
          <a:off x="2245207" y="1397482"/>
          <a:ext cx="1062660" cy="1062660"/>
        </a:xfrm>
        <a:solidFill>
          <a:srgbClr val="FF000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65100" prst="coolSlant"/>
        </a:sp3d>
      </dgm:spPr>
      <dgm:t>
        <a:bodyPr/>
        <a:lstStyle/>
        <a:p>
          <a:r>
            <a:rPr lang="en-US" dirty="0">
              <a:solidFill>
                <a:sysClr val="window" lastClr="FFFFFF"/>
              </a:solidFill>
              <a:latin typeface="Cambria"/>
              <a:ea typeface="+mn-ea"/>
              <a:cs typeface="+mn-cs"/>
            </a:rPr>
            <a:t>Question, issue, problem</a:t>
          </a:r>
        </a:p>
      </dgm:t>
    </dgm:pt>
    <dgm:pt modelId="{B99E3EA2-F36B-4413-BB30-E16FD884D0E7}" type="parTrans" cxnId="{6DC993E3-62C7-4425-860F-DE0C79F0A9AF}">
      <dgm:prSet/>
      <dgm:spPr/>
      <dgm:t>
        <a:bodyPr/>
        <a:lstStyle/>
        <a:p>
          <a:endParaRPr lang="en-US"/>
        </a:p>
      </dgm:t>
    </dgm:pt>
    <dgm:pt modelId="{BC41975D-800E-42A2-87E0-3B6BB4C3DD21}" type="sibTrans" cxnId="{6DC993E3-62C7-4425-860F-DE0C79F0A9AF}">
      <dgm:prSet/>
      <dgm:spPr/>
      <dgm:t>
        <a:bodyPr/>
        <a:lstStyle/>
        <a:p>
          <a:endParaRPr lang="en-US"/>
        </a:p>
      </dgm:t>
    </dgm:pt>
    <dgm:pt modelId="{264F8575-2CD4-4C3F-B05D-BCCD0BFDEBC6}">
      <dgm:prSet phldrT="[Text]" custT="1"/>
      <dgm:spPr>
        <a:xfrm>
          <a:off x="2245207" y="14562"/>
          <a:ext cx="1062660" cy="1062660"/>
        </a:xfrm>
        <a:solidFill>
          <a:srgbClr val="604878">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65100" prst="coolSlant"/>
        </a:sp3d>
      </dgm:spPr>
      <dgm:t>
        <a:bodyPr/>
        <a:lstStyle/>
        <a:p>
          <a:r>
            <a:rPr lang="en-US" sz="1400" b="1" dirty="0">
              <a:solidFill>
                <a:sysClr val="window" lastClr="FFFFFF"/>
              </a:solidFill>
              <a:latin typeface="Cambria"/>
              <a:ea typeface="+mn-ea"/>
              <a:cs typeface="+mn-cs"/>
            </a:rPr>
            <a:t>society</a:t>
          </a:r>
        </a:p>
      </dgm:t>
    </dgm:pt>
    <dgm:pt modelId="{F4C0A751-E4D8-4212-A22B-8525B520E75E}" type="parTrans" cxnId="{55B41998-3EF0-41F6-ADCA-8C590A67F4EA}">
      <dgm:prSet/>
      <dgm:spPr>
        <a:xfrm rot="16200000">
          <a:off x="2616407" y="1220130"/>
          <a:ext cx="320259" cy="34445"/>
        </a:xfrm>
        <a:noFill/>
        <a:ln w="25400" cap="flat" cmpd="sng" algn="ctr">
          <a:solidFill>
            <a:srgbClr val="C19859">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mbria"/>
            <a:ea typeface="+mn-ea"/>
            <a:cs typeface="+mn-cs"/>
          </a:endParaRPr>
        </a:p>
      </dgm:t>
    </dgm:pt>
    <dgm:pt modelId="{9E67FC71-C306-44EA-9300-6129B3575DF3}" type="sibTrans" cxnId="{55B41998-3EF0-41F6-ADCA-8C590A67F4EA}">
      <dgm:prSet/>
      <dgm:spPr>
        <a:scene3d>
          <a:camera prst="orthographicFront"/>
          <a:lightRig rig="threePt" dir="t"/>
        </a:scene3d>
        <a:sp3d>
          <a:bevelT w="165100" prst="coolSlant"/>
        </a:sp3d>
      </dgm:spPr>
      <dgm:t>
        <a:bodyPr/>
        <a:lstStyle/>
        <a:p>
          <a:endParaRPr lang="en-US"/>
        </a:p>
      </dgm:t>
    </dgm:pt>
    <dgm:pt modelId="{7F0992AF-E287-4F2F-A6B4-B09180901805}">
      <dgm:prSet phldrT="[Text]" custT="1"/>
      <dgm:spPr>
        <a:xfrm>
          <a:off x="3628127" y="1397482"/>
          <a:ext cx="1062660" cy="1062660"/>
        </a:xfrm>
        <a:solidFill>
          <a:srgbClr val="604878">
            <a:hueOff val="-4673099"/>
            <a:satOff val="6871"/>
            <a:lumOff val="5882"/>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65100" prst="coolSlant"/>
        </a:sp3d>
      </dgm:spPr>
      <dgm:t>
        <a:bodyPr/>
        <a:lstStyle/>
        <a:p>
          <a:r>
            <a:rPr lang="en-US" sz="1100" b="1" dirty="0">
              <a:solidFill>
                <a:sysClr val="window" lastClr="FFFFFF"/>
              </a:solidFill>
              <a:latin typeface="Cambria"/>
              <a:ea typeface="+mn-ea"/>
              <a:cs typeface="+mn-cs"/>
            </a:rPr>
            <a:t>research</a:t>
          </a:r>
        </a:p>
      </dgm:t>
    </dgm:pt>
    <dgm:pt modelId="{1D10A76A-DD9C-44BF-B773-96D344AC3103}" type="parTrans" cxnId="{C262F5BB-4978-47BB-B02A-47ADF54CC36F}">
      <dgm:prSet/>
      <dgm:spPr>
        <a:xfrm>
          <a:off x="3307867" y="1911590"/>
          <a:ext cx="320259" cy="34445"/>
        </a:xfrm>
        <a:noFill/>
        <a:ln w="25400" cap="flat" cmpd="sng" algn="ctr">
          <a:solidFill>
            <a:srgbClr val="C19859">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mbria"/>
            <a:ea typeface="+mn-ea"/>
            <a:cs typeface="+mn-cs"/>
          </a:endParaRPr>
        </a:p>
      </dgm:t>
    </dgm:pt>
    <dgm:pt modelId="{C412425A-EF05-4E57-AEEC-88D6E34B5D9A}" type="sibTrans" cxnId="{C262F5BB-4978-47BB-B02A-47ADF54CC36F}">
      <dgm:prSet/>
      <dgm:spPr>
        <a:scene3d>
          <a:camera prst="orthographicFront"/>
          <a:lightRig rig="threePt" dir="t"/>
        </a:scene3d>
        <a:sp3d>
          <a:bevelT w="165100" prst="coolSlant"/>
        </a:sp3d>
      </dgm:spPr>
      <dgm:t>
        <a:bodyPr/>
        <a:lstStyle/>
        <a:p>
          <a:endParaRPr lang="en-US"/>
        </a:p>
      </dgm:t>
    </dgm:pt>
    <dgm:pt modelId="{B633AD6A-1C2A-4864-B87D-37EFAF32C1B3}">
      <dgm:prSet phldrT="[Text]" custT="1"/>
      <dgm:spPr>
        <a:xfrm>
          <a:off x="2245207" y="2780403"/>
          <a:ext cx="1062660" cy="1062660"/>
        </a:xfrm>
        <a:solidFill>
          <a:srgbClr val="604878">
            <a:hueOff val="-9346198"/>
            <a:satOff val="13742"/>
            <a:lumOff val="11765"/>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65100" prst="coolSlant"/>
        </a:sp3d>
      </dgm:spPr>
      <dgm:t>
        <a:bodyPr/>
        <a:lstStyle/>
        <a:p>
          <a:r>
            <a:rPr lang="en-US" sz="1400" b="1" dirty="0">
              <a:solidFill>
                <a:sysClr val="window" lastClr="FFFFFF"/>
              </a:solidFill>
              <a:latin typeface="Cambria"/>
              <a:ea typeface="+mn-ea"/>
              <a:cs typeface="+mn-cs"/>
            </a:rPr>
            <a:t>policy</a:t>
          </a:r>
        </a:p>
      </dgm:t>
    </dgm:pt>
    <dgm:pt modelId="{6B502E48-1D0D-43C1-88D3-D9321C91156D}" type="parTrans" cxnId="{6B82F4F9-38C5-4FF4-8E06-67EFD134DE3D}">
      <dgm:prSet/>
      <dgm:spPr>
        <a:xfrm rot="5400000">
          <a:off x="2616407" y="2603050"/>
          <a:ext cx="320259" cy="34445"/>
        </a:xfrm>
        <a:noFill/>
        <a:ln w="25400" cap="flat" cmpd="sng" algn="ctr">
          <a:solidFill>
            <a:srgbClr val="C19859">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mbria"/>
            <a:ea typeface="+mn-ea"/>
            <a:cs typeface="+mn-cs"/>
          </a:endParaRPr>
        </a:p>
      </dgm:t>
    </dgm:pt>
    <dgm:pt modelId="{EA55780D-B2B5-42F1-A6D1-AB96B6505FF0}" type="sibTrans" cxnId="{6B82F4F9-38C5-4FF4-8E06-67EFD134DE3D}">
      <dgm:prSet/>
      <dgm:spPr>
        <a:scene3d>
          <a:camera prst="orthographicFront"/>
          <a:lightRig rig="threePt" dir="t"/>
        </a:scene3d>
        <a:sp3d>
          <a:bevelT w="165100" prst="coolSlant"/>
        </a:sp3d>
      </dgm:spPr>
      <dgm:t>
        <a:bodyPr/>
        <a:lstStyle/>
        <a:p>
          <a:endParaRPr lang="en-US"/>
        </a:p>
      </dgm:t>
    </dgm:pt>
    <dgm:pt modelId="{32D8ACC2-58E7-46B0-8099-041E38EDAE36}">
      <dgm:prSet phldrT="[Text]" custT="1"/>
      <dgm:spPr>
        <a:xfrm>
          <a:off x="862287" y="1397482"/>
          <a:ext cx="1062660" cy="1062660"/>
        </a:xfrm>
        <a:solidFill>
          <a:srgbClr val="604878">
            <a:hueOff val="-14019296"/>
            <a:satOff val="20613"/>
            <a:lumOff val="17647"/>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65100" prst="coolSlant"/>
        </a:sp3d>
      </dgm:spPr>
      <dgm:t>
        <a:bodyPr/>
        <a:lstStyle/>
        <a:p>
          <a:r>
            <a:rPr lang="en-US" sz="1100" b="1" dirty="0">
              <a:solidFill>
                <a:sysClr val="window" lastClr="FFFFFF"/>
              </a:solidFill>
              <a:latin typeface="Cambria"/>
              <a:ea typeface="+mn-ea"/>
              <a:cs typeface="+mn-cs"/>
            </a:rPr>
            <a:t>industry</a:t>
          </a:r>
        </a:p>
      </dgm:t>
    </dgm:pt>
    <dgm:pt modelId="{5B87535F-BD4D-4AE4-ABB8-2F1E1DBE6CD7}" type="parTrans" cxnId="{02AA9E9F-7470-4ADA-800E-7CA8A1581BA4}">
      <dgm:prSet/>
      <dgm:spPr>
        <a:xfrm rot="10800000">
          <a:off x="1924947" y="1911590"/>
          <a:ext cx="320259" cy="34445"/>
        </a:xfrm>
        <a:noFill/>
        <a:ln w="25400" cap="flat" cmpd="sng" algn="ctr">
          <a:solidFill>
            <a:srgbClr val="C19859">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mbria"/>
            <a:ea typeface="+mn-ea"/>
            <a:cs typeface="+mn-cs"/>
          </a:endParaRPr>
        </a:p>
      </dgm:t>
    </dgm:pt>
    <dgm:pt modelId="{373AF8DF-A6CC-4F89-A795-043251AE559C}" type="sibTrans" cxnId="{02AA9E9F-7470-4ADA-800E-7CA8A1581BA4}">
      <dgm:prSet/>
      <dgm:spPr>
        <a:scene3d>
          <a:camera prst="orthographicFront"/>
          <a:lightRig rig="threePt" dir="t"/>
        </a:scene3d>
        <a:sp3d>
          <a:bevelT w="165100" prst="coolSlant"/>
        </a:sp3d>
      </dgm:spPr>
      <dgm:t>
        <a:bodyPr/>
        <a:lstStyle/>
        <a:p>
          <a:endParaRPr lang="en-US"/>
        </a:p>
      </dgm:t>
    </dgm:pt>
    <dgm:pt modelId="{E4CC58A4-99FF-4B85-9156-B99421A1EB97}">
      <dgm:prSet phldrT="[Text]"/>
      <dgm:spPr>
        <a:solidFill>
          <a:srgbClr val="FF0000"/>
        </a:solidFill>
      </dgm:spPr>
      <dgm:t>
        <a:bodyPr/>
        <a:lstStyle/>
        <a:p>
          <a:endParaRPr lang="en-US"/>
        </a:p>
      </dgm:t>
    </dgm:pt>
    <dgm:pt modelId="{5373AC3D-8E9E-46F9-8B90-F0E33461067B}" type="parTrans" cxnId="{263A4A44-0F21-4F8D-B61C-F0FE1AB82634}">
      <dgm:prSet/>
      <dgm:spPr/>
      <dgm:t>
        <a:bodyPr/>
        <a:lstStyle/>
        <a:p>
          <a:endParaRPr lang="en-US"/>
        </a:p>
      </dgm:t>
    </dgm:pt>
    <dgm:pt modelId="{2CB56022-B17C-4DB9-BE2A-B7CCF23A79E0}" type="sibTrans" cxnId="{263A4A44-0F21-4F8D-B61C-F0FE1AB82634}">
      <dgm:prSet/>
      <dgm:spPr/>
      <dgm:t>
        <a:bodyPr/>
        <a:lstStyle/>
        <a:p>
          <a:endParaRPr lang="en-US"/>
        </a:p>
      </dgm:t>
    </dgm:pt>
    <dgm:pt modelId="{1C02BF27-81CD-4C04-929B-567890185F18}" type="pres">
      <dgm:prSet presAssocID="{C1CDD4B2-7FEB-4271-8B26-74B6F94B1122}" presName="cycle" presStyleCnt="0">
        <dgm:presLayoutVars>
          <dgm:chMax val="1"/>
          <dgm:dir/>
          <dgm:animLvl val="ctr"/>
          <dgm:resizeHandles val="exact"/>
        </dgm:presLayoutVars>
      </dgm:prSet>
      <dgm:spPr/>
    </dgm:pt>
    <dgm:pt modelId="{95F0482C-D5CA-403C-BBB3-43E3CD12F771}" type="pres">
      <dgm:prSet presAssocID="{7EAF3740-BECD-435A-B93C-A98CDD492BE2}" presName="centerShape" presStyleLbl="node0" presStyleIdx="0" presStyleCnt="1"/>
      <dgm:spPr>
        <a:prstGeom prst="ellipse">
          <a:avLst/>
        </a:prstGeom>
      </dgm:spPr>
    </dgm:pt>
    <dgm:pt modelId="{0E4B36C6-08A9-4EAB-9827-98792E68F5DD}" type="pres">
      <dgm:prSet presAssocID="{F4C0A751-E4D8-4212-A22B-8525B520E75E}" presName="Name9" presStyleLbl="parChTrans1D2" presStyleIdx="0" presStyleCnt="4"/>
      <dgm:spPr>
        <a:custGeom>
          <a:avLst/>
          <a:gdLst/>
          <a:ahLst/>
          <a:cxnLst/>
          <a:rect l="0" t="0" r="0" b="0"/>
          <a:pathLst>
            <a:path>
              <a:moveTo>
                <a:pt x="0" y="17222"/>
              </a:moveTo>
              <a:lnTo>
                <a:pt x="320259" y="17222"/>
              </a:lnTo>
            </a:path>
          </a:pathLst>
        </a:custGeom>
      </dgm:spPr>
    </dgm:pt>
    <dgm:pt modelId="{BA2F772E-A30B-4C7E-9FE9-6617EC285608}" type="pres">
      <dgm:prSet presAssocID="{F4C0A751-E4D8-4212-A22B-8525B520E75E}" presName="connTx" presStyleLbl="parChTrans1D2" presStyleIdx="0" presStyleCnt="4"/>
      <dgm:spPr/>
    </dgm:pt>
    <dgm:pt modelId="{10599D3A-5D71-42D9-98C7-172FD8A2396C}" type="pres">
      <dgm:prSet presAssocID="{264F8575-2CD4-4C3F-B05D-BCCD0BFDEBC6}" presName="node" presStyleLbl="node1" presStyleIdx="0" presStyleCnt="4">
        <dgm:presLayoutVars>
          <dgm:bulletEnabled val="1"/>
        </dgm:presLayoutVars>
      </dgm:prSet>
      <dgm:spPr>
        <a:prstGeom prst="ellipse">
          <a:avLst/>
        </a:prstGeom>
      </dgm:spPr>
    </dgm:pt>
    <dgm:pt modelId="{00F1B437-81F7-4182-BCAD-C934BD42002D}" type="pres">
      <dgm:prSet presAssocID="{1D10A76A-DD9C-44BF-B773-96D344AC3103}" presName="Name9" presStyleLbl="parChTrans1D2" presStyleIdx="1" presStyleCnt="4"/>
      <dgm:spPr>
        <a:custGeom>
          <a:avLst/>
          <a:gdLst/>
          <a:ahLst/>
          <a:cxnLst/>
          <a:rect l="0" t="0" r="0" b="0"/>
          <a:pathLst>
            <a:path>
              <a:moveTo>
                <a:pt x="0" y="17222"/>
              </a:moveTo>
              <a:lnTo>
                <a:pt x="320259" y="17222"/>
              </a:lnTo>
            </a:path>
          </a:pathLst>
        </a:custGeom>
      </dgm:spPr>
    </dgm:pt>
    <dgm:pt modelId="{520E35B4-0BDA-480C-B840-C762B1C6CAC9}" type="pres">
      <dgm:prSet presAssocID="{1D10A76A-DD9C-44BF-B773-96D344AC3103}" presName="connTx" presStyleLbl="parChTrans1D2" presStyleIdx="1" presStyleCnt="4"/>
      <dgm:spPr/>
    </dgm:pt>
    <dgm:pt modelId="{5DA2A477-C1DC-48C7-B010-EA4CE2AD5B54}" type="pres">
      <dgm:prSet presAssocID="{7F0992AF-E287-4F2F-A6B4-B09180901805}" presName="node" presStyleLbl="node1" presStyleIdx="1" presStyleCnt="4">
        <dgm:presLayoutVars>
          <dgm:bulletEnabled val="1"/>
        </dgm:presLayoutVars>
      </dgm:prSet>
      <dgm:spPr>
        <a:prstGeom prst="ellipse">
          <a:avLst/>
        </a:prstGeom>
      </dgm:spPr>
    </dgm:pt>
    <dgm:pt modelId="{B62BDED2-8E15-44B2-99F0-6A857163306E}" type="pres">
      <dgm:prSet presAssocID="{6B502E48-1D0D-43C1-88D3-D9321C91156D}" presName="Name9" presStyleLbl="parChTrans1D2" presStyleIdx="2" presStyleCnt="4"/>
      <dgm:spPr>
        <a:custGeom>
          <a:avLst/>
          <a:gdLst/>
          <a:ahLst/>
          <a:cxnLst/>
          <a:rect l="0" t="0" r="0" b="0"/>
          <a:pathLst>
            <a:path>
              <a:moveTo>
                <a:pt x="0" y="17222"/>
              </a:moveTo>
              <a:lnTo>
                <a:pt x="320259" y="17222"/>
              </a:lnTo>
            </a:path>
          </a:pathLst>
        </a:custGeom>
      </dgm:spPr>
    </dgm:pt>
    <dgm:pt modelId="{D3A456A3-A8F7-4556-AAA5-B9A11270D6D8}" type="pres">
      <dgm:prSet presAssocID="{6B502E48-1D0D-43C1-88D3-D9321C91156D}" presName="connTx" presStyleLbl="parChTrans1D2" presStyleIdx="2" presStyleCnt="4"/>
      <dgm:spPr/>
    </dgm:pt>
    <dgm:pt modelId="{879A77EC-4BE0-4DC8-BA74-06DEB675EA48}" type="pres">
      <dgm:prSet presAssocID="{B633AD6A-1C2A-4864-B87D-37EFAF32C1B3}" presName="node" presStyleLbl="node1" presStyleIdx="2" presStyleCnt="4">
        <dgm:presLayoutVars>
          <dgm:bulletEnabled val="1"/>
        </dgm:presLayoutVars>
      </dgm:prSet>
      <dgm:spPr>
        <a:prstGeom prst="ellipse">
          <a:avLst/>
        </a:prstGeom>
      </dgm:spPr>
    </dgm:pt>
    <dgm:pt modelId="{6E9E7A48-5B0F-4013-A697-C81148F02FFE}" type="pres">
      <dgm:prSet presAssocID="{5B87535F-BD4D-4AE4-ABB8-2F1E1DBE6CD7}" presName="Name9" presStyleLbl="parChTrans1D2" presStyleIdx="3" presStyleCnt="4"/>
      <dgm:spPr>
        <a:custGeom>
          <a:avLst/>
          <a:gdLst/>
          <a:ahLst/>
          <a:cxnLst/>
          <a:rect l="0" t="0" r="0" b="0"/>
          <a:pathLst>
            <a:path>
              <a:moveTo>
                <a:pt x="0" y="17222"/>
              </a:moveTo>
              <a:lnTo>
                <a:pt x="320259" y="17222"/>
              </a:lnTo>
            </a:path>
          </a:pathLst>
        </a:custGeom>
      </dgm:spPr>
    </dgm:pt>
    <dgm:pt modelId="{A9CFE771-D989-4635-A513-98503DA2DECE}" type="pres">
      <dgm:prSet presAssocID="{5B87535F-BD4D-4AE4-ABB8-2F1E1DBE6CD7}" presName="connTx" presStyleLbl="parChTrans1D2" presStyleIdx="3" presStyleCnt="4"/>
      <dgm:spPr/>
    </dgm:pt>
    <dgm:pt modelId="{69ED67B6-B218-4852-8BBC-29AB45FB0409}" type="pres">
      <dgm:prSet presAssocID="{32D8ACC2-58E7-46B0-8099-041E38EDAE36}" presName="node" presStyleLbl="node1" presStyleIdx="3" presStyleCnt="4">
        <dgm:presLayoutVars>
          <dgm:bulletEnabled val="1"/>
        </dgm:presLayoutVars>
      </dgm:prSet>
      <dgm:spPr>
        <a:prstGeom prst="ellipse">
          <a:avLst/>
        </a:prstGeom>
      </dgm:spPr>
    </dgm:pt>
  </dgm:ptLst>
  <dgm:cxnLst>
    <dgm:cxn modelId="{50D17106-2CB3-437C-A40B-CEEDF4FD77FF}" type="presOf" srcId="{32D8ACC2-58E7-46B0-8099-041E38EDAE36}" destId="{69ED67B6-B218-4852-8BBC-29AB45FB0409}" srcOrd="0" destOrd="0" presId="urn:microsoft.com/office/officeart/2005/8/layout/radial1"/>
    <dgm:cxn modelId="{C05A040C-A1AF-4ECD-A3CB-CC06A5C91FC5}" type="presOf" srcId="{264F8575-2CD4-4C3F-B05D-BCCD0BFDEBC6}" destId="{10599D3A-5D71-42D9-98C7-172FD8A2396C}" srcOrd="0" destOrd="0" presId="urn:microsoft.com/office/officeart/2005/8/layout/radial1"/>
    <dgm:cxn modelId="{6360F321-B0DD-4D0E-9704-777FF6899325}" type="presOf" srcId="{5B87535F-BD4D-4AE4-ABB8-2F1E1DBE6CD7}" destId="{A9CFE771-D989-4635-A513-98503DA2DECE}" srcOrd="1" destOrd="0" presId="urn:microsoft.com/office/officeart/2005/8/layout/radial1"/>
    <dgm:cxn modelId="{EC7C0836-C53A-43DC-B782-946FA3EE4035}" type="presOf" srcId="{1D10A76A-DD9C-44BF-B773-96D344AC3103}" destId="{00F1B437-81F7-4182-BCAD-C934BD42002D}" srcOrd="0" destOrd="0" presId="urn:microsoft.com/office/officeart/2005/8/layout/radial1"/>
    <dgm:cxn modelId="{263A4A44-0F21-4F8D-B61C-F0FE1AB82634}" srcId="{C1CDD4B2-7FEB-4271-8B26-74B6F94B1122}" destId="{E4CC58A4-99FF-4B85-9156-B99421A1EB97}" srcOrd="1" destOrd="0" parTransId="{5373AC3D-8E9E-46F9-8B90-F0E33461067B}" sibTransId="{2CB56022-B17C-4DB9-BE2A-B7CCF23A79E0}"/>
    <dgm:cxn modelId="{9A146579-B5E2-43B1-9349-43D5F9E6F387}" type="presOf" srcId="{6B502E48-1D0D-43C1-88D3-D9321C91156D}" destId="{B62BDED2-8E15-44B2-99F0-6A857163306E}" srcOrd="0" destOrd="0" presId="urn:microsoft.com/office/officeart/2005/8/layout/radial1"/>
    <dgm:cxn modelId="{55B41998-3EF0-41F6-ADCA-8C590A67F4EA}" srcId="{7EAF3740-BECD-435A-B93C-A98CDD492BE2}" destId="{264F8575-2CD4-4C3F-B05D-BCCD0BFDEBC6}" srcOrd="0" destOrd="0" parTransId="{F4C0A751-E4D8-4212-A22B-8525B520E75E}" sibTransId="{9E67FC71-C306-44EA-9300-6129B3575DF3}"/>
    <dgm:cxn modelId="{410BEF9D-FAEC-4EEA-884A-630AA20A6507}" type="presOf" srcId="{7F0992AF-E287-4F2F-A6B4-B09180901805}" destId="{5DA2A477-C1DC-48C7-B010-EA4CE2AD5B54}" srcOrd="0" destOrd="0" presId="urn:microsoft.com/office/officeart/2005/8/layout/radial1"/>
    <dgm:cxn modelId="{02AA9E9F-7470-4ADA-800E-7CA8A1581BA4}" srcId="{7EAF3740-BECD-435A-B93C-A98CDD492BE2}" destId="{32D8ACC2-58E7-46B0-8099-041E38EDAE36}" srcOrd="3" destOrd="0" parTransId="{5B87535F-BD4D-4AE4-ABB8-2F1E1DBE6CD7}" sibTransId="{373AF8DF-A6CC-4F89-A795-043251AE559C}"/>
    <dgm:cxn modelId="{5CF7DBA8-721D-4732-A59C-9D5CA872730F}" type="presOf" srcId="{F4C0A751-E4D8-4212-A22B-8525B520E75E}" destId="{BA2F772E-A30B-4C7E-9FE9-6617EC285608}" srcOrd="1" destOrd="0" presId="urn:microsoft.com/office/officeart/2005/8/layout/radial1"/>
    <dgm:cxn modelId="{71FE26BB-6E70-4F5F-9E6E-4D4358761767}" type="presOf" srcId="{C1CDD4B2-7FEB-4271-8B26-74B6F94B1122}" destId="{1C02BF27-81CD-4C04-929B-567890185F18}" srcOrd="0" destOrd="0" presId="urn:microsoft.com/office/officeart/2005/8/layout/radial1"/>
    <dgm:cxn modelId="{C262F5BB-4978-47BB-B02A-47ADF54CC36F}" srcId="{7EAF3740-BECD-435A-B93C-A98CDD492BE2}" destId="{7F0992AF-E287-4F2F-A6B4-B09180901805}" srcOrd="1" destOrd="0" parTransId="{1D10A76A-DD9C-44BF-B773-96D344AC3103}" sibTransId="{C412425A-EF05-4E57-AEEC-88D6E34B5D9A}"/>
    <dgm:cxn modelId="{07D8BAD4-01AC-437F-99F4-007AC1C45B77}" type="presOf" srcId="{F4C0A751-E4D8-4212-A22B-8525B520E75E}" destId="{0E4B36C6-08A9-4EAB-9827-98792E68F5DD}" srcOrd="0" destOrd="0" presId="urn:microsoft.com/office/officeart/2005/8/layout/radial1"/>
    <dgm:cxn modelId="{C97E5DD7-E5FF-4A64-BF44-0D88448DC562}" type="presOf" srcId="{5B87535F-BD4D-4AE4-ABB8-2F1E1DBE6CD7}" destId="{6E9E7A48-5B0F-4013-A697-C81148F02FFE}" srcOrd="0" destOrd="0" presId="urn:microsoft.com/office/officeart/2005/8/layout/radial1"/>
    <dgm:cxn modelId="{3A7B85D8-B4DB-4AB1-AFF2-DF2D68BBBA56}" type="presOf" srcId="{B633AD6A-1C2A-4864-B87D-37EFAF32C1B3}" destId="{879A77EC-4BE0-4DC8-BA74-06DEB675EA48}" srcOrd="0" destOrd="0" presId="urn:microsoft.com/office/officeart/2005/8/layout/radial1"/>
    <dgm:cxn modelId="{6F1E6DDF-CA6A-4A43-B236-25D45CBEE7D3}" type="presOf" srcId="{6B502E48-1D0D-43C1-88D3-D9321C91156D}" destId="{D3A456A3-A8F7-4556-AAA5-B9A11270D6D8}" srcOrd="1" destOrd="0" presId="urn:microsoft.com/office/officeart/2005/8/layout/radial1"/>
    <dgm:cxn modelId="{99F872DF-71CF-448B-B54D-4B6D6C4254AA}" type="presOf" srcId="{1D10A76A-DD9C-44BF-B773-96D344AC3103}" destId="{520E35B4-0BDA-480C-B840-C762B1C6CAC9}" srcOrd="1" destOrd="0" presId="urn:microsoft.com/office/officeart/2005/8/layout/radial1"/>
    <dgm:cxn modelId="{6DC993E3-62C7-4425-860F-DE0C79F0A9AF}" srcId="{C1CDD4B2-7FEB-4271-8B26-74B6F94B1122}" destId="{7EAF3740-BECD-435A-B93C-A98CDD492BE2}" srcOrd="0" destOrd="0" parTransId="{B99E3EA2-F36B-4413-BB30-E16FD884D0E7}" sibTransId="{BC41975D-800E-42A2-87E0-3B6BB4C3DD21}"/>
    <dgm:cxn modelId="{63975AE6-390E-4951-B8EC-6949361AD198}" type="presOf" srcId="{7EAF3740-BECD-435A-B93C-A98CDD492BE2}" destId="{95F0482C-D5CA-403C-BBB3-43E3CD12F771}" srcOrd="0" destOrd="0" presId="urn:microsoft.com/office/officeart/2005/8/layout/radial1"/>
    <dgm:cxn modelId="{6B82F4F9-38C5-4FF4-8E06-67EFD134DE3D}" srcId="{7EAF3740-BECD-435A-B93C-A98CDD492BE2}" destId="{B633AD6A-1C2A-4864-B87D-37EFAF32C1B3}" srcOrd="2" destOrd="0" parTransId="{6B502E48-1D0D-43C1-88D3-D9321C91156D}" sibTransId="{EA55780D-B2B5-42F1-A6D1-AB96B6505FF0}"/>
    <dgm:cxn modelId="{334E3E53-E125-49AF-8107-F17F9AC19D63}" type="presParOf" srcId="{1C02BF27-81CD-4C04-929B-567890185F18}" destId="{95F0482C-D5CA-403C-BBB3-43E3CD12F771}" srcOrd="0" destOrd="0" presId="urn:microsoft.com/office/officeart/2005/8/layout/radial1"/>
    <dgm:cxn modelId="{EE35A8D4-2740-4797-95BF-3ACDAFBF7C1D}" type="presParOf" srcId="{1C02BF27-81CD-4C04-929B-567890185F18}" destId="{0E4B36C6-08A9-4EAB-9827-98792E68F5DD}" srcOrd="1" destOrd="0" presId="urn:microsoft.com/office/officeart/2005/8/layout/radial1"/>
    <dgm:cxn modelId="{4E6CF9E2-3661-492C-8507-E435316DF7FE}" type="presParOf" srcId="{0E4B36C6-08A9-4EAB-9827-98792E68F5DD}" destId="{BA2F772E-A30B-4C7E-9FE9-6617EC285608}" srcOrd="0" destOrd="0" presId="urn:microsoft.com/office/officeart/2005/8/layout/radial1"/>
    <dgm:cxn modelId="{6B1729A7-3A2D-4B7B-BD18-B37C066FF84C}" type="presParOf" srcId="{1C02BF27-81CD-4C04-929B-567890185F18}" destId="{10599D3A-5D71-42D9-98C7-172FD8A2396C}" srcOrd="2" destOrd="0" presId="urn:microsoft.com/office/officeart/2005/8/layout/radial1"/>
    <dgm:cxn modelId="{7A90B4BF-F7C0-4062-BF0A-6F8B396309E7}" type="presParOf" srcId="{1C02BF27-81CD-4C04-929B-567890185F18}" destId="{00F1B437-81F7-4182-BCAD-C934BD42002D}" srcOrd="3" destOrd="0" presId="urn:microsoft.com/office/officeart/2005/8/layout/radial1"/>
    <dgm:cxn modelId="{3B8CEFCD-76DB-4629-B31F-A95702B4D153}" type="presParOf" srcId="{00F1B437-81F7-4182-BCAD-C934BD42002D}" destId="{520E35B4-0BDA-480C-B840-C762B1C6CAC9}" srcOrd="0" destOrd="0" presId="urn:microsoft.com/office/officeart/2005/8/layout/radial1"/>
    <dgm:cxn modelId="{64743EB4-C001-412D-A352-FAEFA0D92F1D}" type="presParOf" srcId="{1C02BF27-81CD-4C04-929B-567890185F18}" destId="{5DA2A477-C1DC-48C7-B010-EA4CE2AD5B54}" srcOrd="4" destOrd="0" presId="urn:microsoft.com/office/officeart/2005/8/layout/radial1"/>
    <dgm:cxn modelId="{B1A60925-A060-49DB-B6D0-44CD4DE2834D}" type="presParOf" srcId="{1C02BF27-81CD-4C04-929B-567890185F18}" destId="{B62BDED2-8E15-44B2-99F0-6A857163306E}" srcOrd="5" destOrd="0" presId="urn:microsoft.com/office/officeart/2005/8/layout/radial1"/>
    <dgm:cxn modelId="{9591C9FC-7510-47C4-BDC4-497002EE8229}" type="presParOf" srcId="{B62BDED2-8E15-44B2-99F0-6A857163306E}" destId="{D3A456A3-A8F7-4556-AAA5-B9A11270D6D8}" srcOrd="0" destOrd="0" presId="urn:microsoft.com/office/officeart/2005/8/layout/radial1"/>
    <dgm:cxn modelId="{D4B573A6-A927-47C1-BB5F-B3D9B6C1917D}" type="presParOf" srcId="{1C02BF27-81CD-4C04-929B-567890185F18}" destId="{879A77EC-4BE0-4DC8-BA74-06DEB675EA48}" srcOrd="6" destOrd="0" presId="urn:microsoft.com/office/officeart/2005/8/layout/radial1"/>
    <dgm:cxn modelId="{9EDDE8AB-D2FA-452C-9B0E-5BF947E545E4}" type="presParOf" srcId="{1C02BF27-81CD-4C04-929B-567890185F18}" destId="{6E9E7A48-5B0F-4013-A697-C81148F02FFE}" srcOrd="7" destOrd="0" presId="urn:microsoft.com/office/officeart/2005/8/layout/radial1"/>
    <dgm:cxn modelId="{B8C7E46A-78CD-4F06-9FC6-E7F1F83A6861}" type="presParOf" srcId="{6E9E7A48-5B0F-4013-A697-C81148F02FFE}" destId="{A9CFE771-D989-4635-A513-98503DA2DECE}" srcOrd="0" destOrd="0" presId="urn:microsoft.com/office/officeart/2005/8/layout/radial1"/>
    <dgm:cxn modelId="{4D1D2D00-2131-4037-A817-56006804C8C7}" type="presParOf" srcId="{1C02BF27-81CD-4C04-929B-567890185F18}" destId="{69ED67B6-B218-4852-8BBC-29AB45FB0409}"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CDD4B2-7FEB-4271-8B26-74B6F94B1122}" type="doc">
      <dgm:prSet loTypeId="urn:microsoft.com/office/officeart/2005/8/layout/radial6" loCatId="cycle" qsTypeId="urn:microsoft.com/office/officeart/2005/8/quickstyle/simple1#2" qsCatId="simple" csTypeId="urn:microsoft.com/office/officeart/2005/8/colors/colorful5" csCatId="colorful" phldr="1"/>
      <dgm:spPr>
        <a:scene3d>
          <a:camera prst="orthographicFront"/>
          <a:lightRig rig="sunset" dir="t"/>
        </a:scene3d>
      </dgm:spPr>
      <dgm:t>
        <a:bodyPr/>
        <a:lstStyle/>
        <a:p>
          <a:endParaRPr lang="en-US"/>
        </a:p>
      </dgm:t>
    </dgm:pt>
    <dgm:pt modelId="{7EAF3740-BECD-435A-B93C-A98CDD492BE2}">
      <dgm:prSet phldrT="[Text]"/>
      <dgm:spPr>
        <a:xfrm>
          <a:off x="2093248" y="1245524"/>
          <a:ext cx="1366577" cy="1366577"/>
        </a:xfrm>
        <a:solidFill>
          <a:srgbClr val="FF0000"/>
        </a:solidFill>
        <a:ln w="25400" cap="flat" cmpd="sng" algn="ctr">
          <a:solidFill>
            <a:sysClr val="window" lastClr="FFFFFF">
              <a:hueOff val="0"/>
              <a:satOff val="0"/>
              <a:lumOff val="0"/>
              <a:alphaOff val="0"/>
            </a:sysClr>
          </a:solidFill>
          <a:prstDash val="solid"/>
        </a:ln>
        <a:effectLst/>
        <a:scene3d>
          <a:camera prst="orthographicFront"/>
          <a:lightRig rig="sunset" dir="t"/>
        </a:scene3d>
        <a:sp3d>
          <a:bevelT w="139700" h="139700" prst="divot"/>
        </a:sp3d>
      </dgm:spPr>
      <dgm:t>
        <a:bodyPr/>
        <a:lstStyle/>
        <a:p>
          <a:r>
            <a:rPr lang="en-US" dirty="0">
              <a:solidFill>
                <a:sysClr val="window" lastClr="FFFFFF"/>
              </a:solidFill>
              <a:latin typeface="Cambria"/>
              <a:ea typeface="+mn-ea"/>
              <a:cs typeface="+mn-cs"/>
            </a:rPr>
            <a:t>Question, issue, problem</a:t>
          </a:r>
        </a:p>
      </dgm:t>
    </dgm:pt>
    <dgm:pt modelId="{B99E3EA2-F36B-4413-BB30-E16FD884D0E7}" type="parTrans" cxnId="{6DC993E3-62C7-4425-860F-DE0C79F0A9AF}">
      <dgm:prSet/>
      <dgm:spPr/>
      <dgm:t>
        <a:bodyPr/>
        <a:lstStyle/>
        <a:p>
          <a:endParaRPr lang="en-US"/>
        </a:p>
      </dgm:t>
    </dgm:pt>
    <dgm:pt modelId="{BC41975D-800E-42A2-87E0-3B6BB4C3DD21}" type="sibTrans" cxnId="{6DC993E3-62C7-4425-860F-DE0C79F0A9AF}">
      <dgm:prSet/>
      <dgm:spPr/>
      <dgm:t>
        <a:bodyPr/>
        <a:lstStyle/>
        <a:p>
          <a:endParaRPr lang="en-US"/>
        </a:p>
      </dgm:t>
    </dgm:pt>
    <dgm:pt modelId="{264F8575-2CD4-4C3F-B05D-BCCD0BFDEBC6}">
      <dgm:prSet phldrT="[Text]"/>
      <dgm:spPr>
        <a:xfrm>
          <a:off x="2317284" y="439489"/>
          <a:ext cx="956603" cy="956603"/>
        </a:xfrm>
        <a:solidFill>
          <a:srgbClr val="604878">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sunset" dir="t"/>
        </a:scene3d>
        <a:sp3d>
          <a:bevelT w="139700" h="139700" prst="divot"/>
        </a:sp3d>
      </dgm:spPr>
      <dgm:t>
        <a:bodyPr/>
        <a:lstStyle/>
        <a:p>
          <a:r>
            <a:rPr lang="en-US" dirty="0">
              <a:solidFill>
                <a:sysClr val="window" lastClr="FFFFFF"/>
              </a:solidFill>
              <a:latin typeface="Cambria"/>
              <a:ea typeface="+mn-ea"/>
              <a:cs typeface="+mn-cs"/>
            </a:rPr>
            <a:t>society</a:t>
          </a:r>
        </a:p>
      </dgm:t>
    </dgm:pt>
    <dgm:pt modelId="{F4C0A751-E4D8-4212-A22B-8525B520E75E}" type="parTrans" cxnId="{55B41998-3EF0-41F6-ADCA-8C590A67F4EA}">
      <dgm:prSet/>
      <dgm:spPr/>
      <dgm:t>
        <a:bodyPr/>
        <a:lstStyle/>
        <a:p>
          <a:endParaRPr lang="en-US"/>
        </a:p>
      </dgm:t>
    </dgm:pt>
    <dgm:pt modelId="{9E67FC71-C306-44EA-9300-6129B3575DF3}" type="sibTrans" cxnId="{55B41998-3EF0-41F6-ADCA-8C590A67F4EA}">
      <dgm:prSet/>
      <dgm:spPr>
        <a:xfrm>
          <a:off x="853758" y="809002"/>
          <a:ext cx="2967211" cy="2967211"/>
        </a:xfrm>
        <a:solidFill>
          <a:srgbClr val="604878">
            <a:hueOff val="0"/>
            <a:satOff val="0"/>
            <a:lumOff val="0"/>
            <a:alphaOff val="0"/>
          </a:srgbClr>
        </a:solidFill>
        <a:ln>
          <a:noFill/>
        </a:ln>
        <a:effectLst/>
        <a:scene3d>
          <a:camera prst="orthographicFront"/>
          <a:lightRig rig="sunset" dir="t"/>
        </a:scene3d>
        <a:sp3d>
          <a:bevelT w="139700" h="139700" prst="divot"/>
        </a:sp3d>
      </dgm:spPr>
      <dgm:t>
        <a:bodyPr/>
        <a:lstStyle/>
        <a:p>
          <a:endParaRPr lang="en-US"/>
        </a:p>
      </dgm:t>
    </dgm:pt>
    <dgm:pt modelId="{7F0992AF-E287-4F2F-A6B4-B09180901805}">
      <dgm:prSet phldrT="[Text]"/>
      <dgm:spPr>
        <a:xfrm>
          <a:off x="3271156" y="1488609"/>
          <a:ext cx="956603" cy="956603"/>
        </a:xfrm>
        <a:solidFill>
          <a:srgbClr val="604878">
            <a:hueOff val="-4673099"/>
            <a:satOff val="6871"/>
            <a:lumOff val="5882"/>
            <a:alphaOff val="0"/>
          </a:srgbClr>
        </a:solidFill>
        <a:ln w="25400" cap="flat" cmpd="sng" algn="ctr">
          <a:solidFill>
            <a:sysClr val="window" lastClr="FFFFFF">
              <a:hueOff val="0"/>
              <a:satOff val="0"/>
              <a:lumOff val="0"/>
              <a:alphaOff val="0"/>
            </a:sysClr>
          </a:solidFill>
          <a:prstDash val="solid"/>
        </a:ln>
        <a:effectLst/>
        <a:scene3d>
          <a:camera prst="orthographicFront"/>
          <a:lightRig rig="sunset" dir="t"/>
        </a:scene3d>
        <a:sp3d>
          <a:bevelT w="139700" h="139700" prst="divot"/>
        </a:sp3d>
      </dgm:spPr>
      <dgm:t>
        <a:bodyPr/>
        <a:lstStyle/>
        <a:p>
          <a:r>
            <a:rPr lang="en-US" dirty="0">
              <a:solidFill>
                <a:sysClr val="window" lastClr="FFFFFF"/>
              </a:solidFill>
              <a:latin typeface="Cambria"/>
              <a:ea typeface="+mn-ea"/>
              <a:cs typeface="+mn-cs"/>
            </a:rPr>
            <a:t>research</a:t>
          </a:r>
          <a:endParaRPr lang="en-US" sz="1400" b="1" dirty="0">
            <a:solidFill>
              <a:sysClr val="window" lastClr="FFFFFF"/>
            </a:solidFill>
            <a:latin typeface="Cambria"/>
            <a:ea typeface="+mn-ea"/>
            <a:cs typeface="+mn-cs"/>
          </a:endParaRPr>
        </a:p>
      </dgm:t>
    </dgm:pt>
    <dgm:pt modelId="{1D10A76A-DD9C-44BF-B773-96D344AC3103}" type="parTrans" cxnId="{C262F5BB-4978-47BB-B02A-47ADF54CC36F}">
      <dgm:prSet/>
      <dgm:spPr/>
      <dgm:t>
        <a:bodyPr/>
        <a:lstStyle/>
        <a:p>
          <a:endParaRPr lang="en-US"/>
        </a:p>
      </dgm:t>
    </dgm:pt>
    <dgm:pt modelId="{C412425A-EF05-4E57-AEEC-88D6E34B5D9A}" type="sibTrans" cxnId="{C262F5BB-4978-47BB-B02A-47ADF54CC36F}">
      <dgm:prSet/>
      <dgm:spPr>
        <a:xfrm>
          <a:off x="885861" y="40913"/>
          <a:ext cx="2967211" cy="2967211"/>
        </a:xfrm>
        <a:solidFill>
          <a:srgbClr val="604878">
            <a:hueOff val="-4673099"/>
            <a:satOff val="6871"/>
            <a:lumOff val="5882"/>
            <a:alphaOff val="0"/>
          </a:srgbClr>
        </a:solidFill>
        <a:ln>
          <a:noFill/>
        </a:ln>
        <a:effectLst/>
        <a:scene3d>
          <a:camera prst="orthographicFront"/>
          <a:lightRig rig="sunset" dir="t"/>
        </a:scene3d>
        <a:sp3d>
          <a:bevelT w="139700" h="139700" prst="divot"/>
        </a:sp3d>
      </dgm:spPr>
      <dgm:t>
        <a:bodyPr/>
        <a:lstStyle/>
        <a:p>
          <a:endParaRPr lang="en-US"/>
        </a:p>
      </dgm:t>
    </dgm:pt>
    <dgm:pt modelId="{B633AD6A-1C2A-4864-B87D-37EFAF32C1B3}">
      <dgm:prSet phldrT="[Text]"/>
      <dgm:spPr>
        <a:xfrm>
          <a:off x="2279187" y="2442472"/>
          <a:ext cx="956603" cy="956603"/>
        </a:xfrm>
        <a:solidFill>
          <a:srgbClr val="604878">
            <a:hueOff val="-9346198"/>
            <a:satOff val="13742"/>
            <a:lumOff val="11765"/>
            <a:alphaOff val="0"/>
          </a:srgbClr>
        </a:solidFill>
        <a:ln w="25400" cap="flat" cmpd="sng" algn="ctr">
          <a:solidFill>
            <a:sysClr val="window" lastClr="FFFFFF">
              <a:hueOff val="0"/>
              <a:satOff val="0"/>
              <a:lumOff val="0"/>
              <a:alphaOff val="0"/>
            </a:sysClr>
          </a:solidFill>
          <a:prstDash val="solid"/>
        </a:ln>
        <a:effectLst/>
        <a:scene3d>
          <a:camera prst="orthographicFront"/>
          <a:lightRig rig="sunset" dir="t"/>
        </a:scene3d>
        <a:sp3d>
          <a:bevelT w="139700" h="139700" prst="divot"/>
        </a:sp3d>
      </dgm:spPr>
      <dgm:t>
        <a:bodyPr/>
        <a:lstStyle/>
        <a:p>
          <a:r>
            <a:rPr lang="en-US" dirty="0">
              <a:solidFill>
                <a:sysClr val="window" lastClr="FFFFFF"/>
              </a:solidFill>
              <a:latin typeface="Cambria"/>
              <a:ea typeface="+mn-ea"/>
              <a:cs typeface="+mn-cs"/>
            </a:rPr>
            <a:t>policy</a:t>
          </a:r>
        </a:p>
      </dgm:t>
    </dgm:pt>
    <dgm:pt modelId="{6B502E48-1D0D-43C1-88D3-D9321C91156D}" type="parTrans" cxnId="{6B82F4F9-38C5-4FF4-8E06-67EFD134DE3D}">
      <dgm:prSet/>
      <dgm:spPr/>
      <dgm:t>
        <a:bodyPr/>
        <a:lstStyle/>
        <a:p>
          <a:endParaRPr lang="en-US"/>
        </a:p>
      </dgm:t>
    </dgm:pt>
    <dgm:pt modelId="{EA55780D-B2B5-42F1-A6D1-AB96B6505FF0}" type="sibTrans" cxnId="{6B82F4F9-38C5-4FF4-8E06-67EFD134DE3D}">
      <dgm:prSet/>
      <dgm:spPr>
        <a:xfrm>
          <a:off x="1639140" y="34786"/>
          <a:ext cx="2967211" cy="2967211"/>
        </a:xfrm>
        <a:solidFill>
          <a:srgbClr val="604878">
            <a:hueOff val="-9346198"/>
            <a:satOff val="13742"/>
            <a:lumOff val="11765"/>
            <a:alphaOff val="0"/>
          </a:srgbClr>
        </a:solidFill>
        <a:ln>
          <a:noFill/>
        </a:ln>
        <a:effectLst/>
        <a:scene3d>
          <a:camera prst="orthographicFront"/>
          <a:lightRig rig="sunset" dir="t"/>
        </a:scene3d>
        <a:sp3d>
          <a:bevelT w="139700" h="139700" prst="divot"/>
        </a:sp3d>
      </dgm:spPr>
      <dgm:t>
        <a:bodyPr/>
        <a:lstStyle/>
        <a:p>
          <a:endParaRPr lang="en-US"/>
        </a:p>
      </dgm:t>
    </dgm:pt>
    <dgm:pt modelId="{32D8ACC2-58E7-46B0-8099-041E38EDAE36}">
      <dgm:prSet phldrT="[Text]"/>
      <dgm:spPr>
        <a:xfrm>
          <a:off x="1249123" y="1431458"/>
          <a:ext cx="956603" cy="956603"/>
        </a:xfrm>
        <a:solidFill>
          <a:srgbClr val="604878">
            <a:hueOff val="-14019296"/>
            <a:satOff val="20613"/>
            <a:lumOff val="17647"/>
            <a:alphaOff val="0"/>
          </a:srgbClr>
        </a:solidFill>
        <a:ln w="25400" cap="flat" cmpd="sng" algn="ctr">
          <a:solidFill>
            <a:sysClr val="window" lastClr="FFFFFF">
              <a:hueOff val="0"/>
              <a:satOff val="0"/>
              <a:lumOff val="0"/>
              <a:alphaOff val="0"/>
            </a:sysClr>
          </a:solidFill>
          <a:prstDash val="solid"/>
        </a:ln>
        <a:effectLst/>
        <a:scene3d>
          <a:camera prst="orthographicFront"/>
          <a:lightRig rig="sunset" dir="t"/>
        </a:scene3d>
        <a:sp3d>
          <a:bevelT w="139700" h="139700" prst="divot"/>
        </a:sp3d>
      </dgm:spPr>
      <dgm:t>
        <a:bodyPr/>
        <a:lstStyle/>
        <a:p>
          <a:r>
            <a:rPr lang="en-US" dirty="0">
              <a:solidFill>
                <a:sysClr val="window" lastClr="FFFFFF"/>
              </a:solidFill>
              <a:latin typeface="Cambria"/>
              <a:ea typeface="+mn-ea"/>
              <a:cs typeface="+mn-cs"/>
            </a:rPr>
            <a:t>industry</a:t>
          </a:r>
        </a:p>
      </dgm:t>
    </dgm:pt>
    <dgm:pt modelId="{5B87535F-BD4D-4AE4-ABB8-2F1E1DBE6CD7}" type="parTrans" cxnId="{02AA9E9F-7470-4ADA-800E-7CA8A1581BA4}">
      <dgm:prSet/>
      <dgm:spPr/>
      <dgm:t>
        <a:bodyPr/>
        <a:lstStyle/>
        <a:p>
          <a:endParaRPr lang="en-US"/>
        </a:p>
      </dgm:t>
    </dgm:pt>
    <dgm:pt modelId="{373AF8DF-A6CC-4F89-A795-043251AE559C}" type="sibTrans" cxnId="{02AA9E9F-7470-4ADA-800E-7CA8A1581BA4}">
      <dgm:prSet/>
      <dgm:spPr>
        <a:xfrm>
          <a:off x="1630238" y="847975"/>
          <a:ext cx="2967211" cy="2967211"/>
        </a:xfrm>
        <a:solidFill>
          <a:srgbClr val="604878">
            <a:hueOff val="-14019296"/>
            <a:satOff val="20613"/>
            <a:lumOff val="17647"/>
            <a:alphaOff val="0"/>
          </a:srgbClr>
        </a:solidFill>
        <a:ln>
          <a:noFill/>
        </a:ln>
        <a:effectLst/>
        <a:scene3d>
          <a:camera prst="orthographicFront"/>
          <a:lightRig rig="sunset" dir="t"/>
        </a:scene3d>
        <a:sp3d>
          <a:bevelT w="139700" h="139700" prst="divot"/>
        </a:sp3d>
      </dgm:spPr>
      <dgm:t>
        <a:bodyPr/>
        <a:lstStyle/>
        <a:p>
          <a:endParaRPr lang="en-US"/>
        </a:p>
      </dgm:t>
    </dgm:pt>
    <dgm:pt modelId="{C74ADABC-BDA4-42A5-95D8-B363F8A965B2}" type="pres">
      <dgm:prSet presAssocID="{C1CDD4B2-7FEB-4271-8B26-74B6F94B1122}" presName="Name0" presStyleCnt="0">
        <dgm:presLayoutVars>
          <dgm:chMax val="1"/>
          <dgm:dir/>
          <dgm:animLvl val="ctr"/>
          <dgm:resizeHandles val="exact"/>
        </dgm:presLayoutVars>
      </dgm:prSet>
      <dgm:spPr/>
    </dgm:pt>
    <dgm:pt modelId="{4C45DAD6-7398-4235-8C37-BC81E1A40D9B}" type="pres">
      <dgm:prSet presAssocID="{7EAF3740-BECD-435A-B93C-A98CDD492BE2}" presName="centerShape" presStyleLbl="node0" presStyleIdx="0" presStyleCnt="1"/>
      <dgm:spPr>
        <a:prstGeom prst="ellipse">
          <a:avLst/>
        </a:prstGeom>
      </dgm:spPr>
    </dgm:pt>
    <dgm:pt modelId="{252ACEC0-70DD-4935-A14B-923FD7210D03}" type="pres">
      <dgm:prSet presAssocID="{264F8575-2CD4-4C3F-B05D-BCCD0BFDEBC6}" presName="node" presStyleLbl="node1" presStyleIdx="0" presStyleCnt="4" custRadScaleRad="69778" custRadScaleInc="3598">
        <dgm:presLayoutVars>
          <dgm:bulletEnabled val="1"/>
        </dgm:presLayoutVars>
      </dgm:prSet>
      <dgm:spPr>
        <a:prstGeom prst="ellipse">
          <a:avLst/>
        </a:prstGeom>
      </dgm:spPr>
    </dgm:pt>
    <dgm:pt modelId="{59C80425-8231-4627-846A-6481FD9ABE77}" type="pres">
      <dgm:prSet presAssocID="{264F8575-2CD4-4C3F-B05D-BCCD0BFDEBC6}" presName="dummy" presStyleCnt="0"/>
      <dgm:spPr>
        <a:sp3d>
          <a:bevelT w="139700" h="139700" prst="divot"/>
        </a:sp3d>
      </dgm:spPr>
    </dgm:pt>
    <dgm:pt modelId="{10A3E990-67FF-4273-A0FD-FBADBD4B82E7}" type="pres">
      <dgm:prSet presAssocID="{9E67FC71-C306-44EA-9300-6129B3575DF3}" presName="sibTrans" presStyleLbl="sibTrans2D1" presStyleIdx="0" presStyleCnt="4"/>
      <dgm:spPr>
        <a:prstGeom prst="blockArc">
          <a:avLst>
            <a:gd name="adj1" fmla="val 17305983"/>
            <a:gd name="adj2" fmla="val 20820718"/>
            <a:gd name="adj3" fmla="val 4642"/>
          </a:avLst>
        </a:prstGeom>
      </dgm:spPr>
    </dgm:pt>
    <dgm:pt modelId="{B71E6FF4-5498-4C03-AC7F-C092C609633D}" type="pres">
      <dgm:prSet presAssocID="{7F0992AF-E287-4F2F-A6B4-B09180901805}" presName="node" presStyleLbl="node1" presStyleIdx="1" presStyleCnt="4" custRadScaleRad="67188" custRadScaleInc="7475">
        <dgm:presLayoutVars>
          <dgm:bulletEnabled val="1"/>
        </dgm:presLayoutVars>
      </dgm:prSet>
      <dgm:spPr>
        <a:prstGeom prst="ellipse">
          <a:avLst/>
        </a:prstGeom>
      </dgm:spPr>
    </dgm:pt>
    <dgm:pt modelId="{8DE44F54-8C43-4926-999C-58DBE2B837AE}" type="pres">
      <dgm:prSet presAssocID="{7F0992AF-E287-4F2F-A6B4-B09180901805}" presName="dummy" presStyleCnt="0"/>
      <dgm:spPr>
        <a:sp3d>
          <a:bevelT w="139700" h="139700" prst="divot"/>
        </a:sp3d>
      </dgm:spPr>
    </dgm:pt>
    <dgm:pt modelId="{1F4B087E-BDB2-4E1D-841F-A0ACE59CC7A6}" type="pres">
      <dgm:prSet presAssocID="{C412425A-EF05-4E57-AEEC-88D6E34B5D9A}" presName="sibTrans" presStyleLbl="sibTrans2D1" presStyleIdx="1" presStyleCnt="4"/>
      <dgm:spPr>
        <a:prstGeom prst="blockArc">
          <a:avLst>
            <a:gd name="adj1" fmla="val 1066476"/>
            <a:gd name="adj2" fmla="val 4468157"/>
            <a:gd name="adj3" fmla="val 4642"/>
          </a:avLst>
        </a:prstGeom>
      </dgm:spPr>
    </dgm:pt>
    <dgm:pt modelId="{07FCC35F-47B6-41F3-9C75-A917BF65F975}" type="pres">
      <dgm:prSet presAssocID="{B633AD6A-1C2A-4864-B87D-37EFAF32C1B3}" presName="node" presStyleLbl="node1" presStyleIdx="2" presStyleCnt="4" custRadScaleRad="68463" custRadScaleInc="3667">
        <dgm:presLayoutVars>
          <dgm:bulletEnabled val="1"/>
        </dgm:presLayoutVars>
      </dgm:prSet>
      <dgm:spPr>
        <a:prstGeom prst="ellipse">
          <a:avLst/>
        </a:prstGeom>
      </dgm:spPr>
    </dgm:pt>
    <dgm:pt modelId="{26AA61EB-D009-4F3C-8514-0942B5E7E7BD}" type="pres">
      <dgm:prSet presAssocID="{B633AD6A-1C2A-4864-B87D-37EFAF32C1B3}" presName="dummy" presStyleCnt="0"/>
      <dgm:spPr>
        <a:sp3d>
          <a:bevelT w="139700" h="139700" prst="divot"/>
        </a:sp3d>
      </dgm:spPr>
    </dgm:pt>
    <dgm:pt modelId="{529BD0D5-86C6-427B-AC4C-1A42D6024236}" type="pres">
      <dgm:prSet presAssocID="{EA55780D-B2B5-42F1-A6D1-AB96B6505FF0}" presName="sibTrans" presStyleLbl="sibTrans2D1" presStyleIdx="2" presStyleCnt="4"/>
      <dgm:spPr>
        <a:prstGeom prst="blockArc">
          <a:avLst>
            <a:gd name="adj1" fmla="val 6275917"/>
            <a:gd name="adj2" fmla="val 9859914"/>
            <a:gd name="adj3" fmla="val 4642"/>
          </a:avLst>
        </a:prstGeom>
      </dgm:spPr>
    </dgm:pt>
    <dgm:pt modelId="{37DA15C0-A827-4D0D-A2D8-27FA2FACD303}" type="pres">
      <dgm:prSet presAssocID="{32D8ACC2-58E7-46B0-8099-041E38EDAE36}" presName="node" presStyleLbl="node1" presStyleIdx="3" presStyleCnt="4" custRadScaleRad="72406" custRadScaleInc="3468">
        <dgm:presLayoutVars>
          <dgm:bulletEnabled val="1"/>
        </dgm:presLayoutVars>
      </dgm:prSet>
      <dgm:spPr>
        <a:prstGeom prst="ellipse">
          <a:avLst/>
        </a:prstGeom>
      </dgm:spPr>
    </dgm:pt>
    <dgm:pt modelId="{4FD8CF6E-B3A7-47CD-AA08-A61047042868}" type="pres">
      <dgm:prSet presAssocID="{32D8ACC2-58E7-46B0-8099-041E38EDAE36}" presName="dummy" presStyleCnt="0"/>
      <dgm:spPr>
        <a:sp3d>
          <a:bevelT w="139700" h="139700" prst="divot"/>
        </a:sp3d>
      </dgm:spPr>
    </dgm:pt>
    <dgm:pt modelId="{0306F64C-4CB4-4C9E-A263-7EF095F53679}" type="pres">
      <dgm:prSet presAssocID="{373AF8DF-A6CC-4F89-A795-043251AE559C}" presName="sibTrans" presStyleLbl="sibTrans2D1" presStyleIdx="3" presStyleCnt="4"/>
      <dgm:spPr>
        <a:prstGeom prst="blockArc">
          <a:avLst>
            <a:gd name="adj1" fmla="val 11815349"/>
            <a:gd name="adj2" fmla="val 15438818"/>
            <a:gd name="adj3" fmla="val 4642"/>
          </a:avLst>
        </a:prstGeom>
      </dgm:spPr>
    </dgm:pt>
  </dgm:ptLst>
  <dgm:cxnLst>
    <dgm:cxn modelId="{8686C821-A5FD-434C-92EF-EA864EF1BDF9}" type="presOf" srcId="{9E67FC71-C306-44EA-9300-6129B3575DF3}" destId="{10A3E990-67FF-4273-A0FD-FBADBD4B82E7}" srcOrd="0" destOrd="0" presId="urn:microsoft.com/office/officeart/2005/8/layout/radial6"/>
    <dgm:cxn modelId="{9380D529-F3AF-411B-8F5B-E5170897DE68}" type="presOf" srcId="{32D8ACC2-58E7-46B0-8099-041E38EDAE36}" destId="{37DA15C0-A827-4D0D-A2D8-27FA2FACD303}" srcOrd="0" destOrd="0" presId="urn:microsoft.com/office/officeart/2005/8/layout/radial6"/>
    <dgm:cxn modelId="{91185C52-5D85-475D-A40C-865A4CB4BE50}" type="presOf" srcId="{B633AD6A-1C2A-4864-B87D-37EFAF32C1B3}" destId="{07FCC35F-47B6-41F3-9C75-A917BF65F975}" srcOrd="0" destOrd="0" presId="urn:microsoft.com/office/officeart/2005/8/layout/radial6"/>
    <dgm:cxn modelId="{60356774-4518-41A7-B164-462C9A90AB95}" type="presOf" srcId="{7F0992AF-E287-4F2F-A6B4-B09180901805}" destId="{B71E6FF4-5498-4C03-AC7F-C092C609633D}" srcOrd="0" destOrd="0" presId="urn:microsoft.com/office/officeart/2005/8/layout/radial6"/>
    <dgm:cxn modelId="{55B41998-3EF0-41F6-ADCA-8C590A67F4EA}" srcId="{7EAF3740-BECD-435A-B93C-A98CDD492BE2}" destId="{264F8575-2CD4-4C3F-B05D-BCCD0BFDEBC6}" srcOrd="0" destOrd="0" parTransId="{F4C0A751-E4D8-4212-A22B-8525B520E75E}" sibTransId="{9E67FC71-C306-44EA-9300-6129B3575DF3}"/>
    <dgm:cxn modelId="{02AA9E9F-7470-4ADA-800E-7CA8A1581BA4}" srcId="{7EAF3740-BECD-435A-B93C-A98CDD492BE2}" destId="{32D8ACC2-58E7-46B0-8099-041E38EDAE36}" srcOrd="3" destOrd="0" parTransId="{5B87535F-BD4D-4AE4-ABB8-2F1E1DBE6CD7}" sibTransId="{373AF8DF-A6CC-4F89-A795-043251AE559C}"/>
    <dgm:cxn modelId="{C262F5BB-4978-47BB-B02A-47ADF54CC36F}" srcId="{7EAF3740-BECD-435A-B93C-A98CDD492BE2}" destId="{7F0992AF-E287-4F2F-A6B4-B09180901805}" srcOrd="1" destOrd="0" parTransId="{1D10A76A-DD9C-44BF-B773-96D344AC3103}" sibTransId="{C412425A-EF05-4E57-AEEC-88D6E34B5D9A}"/>
    <dgm:cxn modelId="{B233A6C3-3F8F-4678-8215-978098C0A6C1}" type="presOf" srcId="{C412425A-EF05-4E57-AEEC-88D6E34B5D9A}" destId="{1F4B087E-BDB2-4E1D-841F-A0ACE59CC7A6}" srcOrd="0" destOrd="0" presId="urn:microsoft.com/office/officeart/2005/8/layout/radial6"/>
    <dgm:cxn modelId="{8132F1CD-B36B-4512-8964-CD8EA9A9807C}" type="presOf" srcId="{EA55780D-B2B5-42F1-A6D1-AB96B6505FF0}" destId="{529BD0D5-86C6-427B-AC4C-1A42D6024236}" srcOrd="0" destOrd="0" presId="urn:microsoft.com/office/officeart/2005/8/layout/radial6"/>
    <dgm:cxn modelId="{8664C7DE-C81B-43BC-AA71-9AA166E39903}" type="presOf" srcId="{373AF8DF-A6CC-4F89-A795-043251AE559C}" destId="{0306F64C-4CB4-4C9E-A263-7EF095F53679}" srcOrd="0" destOrd="0" presId="urn:microsoft.com/office/officeart/2005/8/layout/radial6"/>
    <dgm:cxn modelId="{C89CC5E2-4649-4E52-A703-D4820C6EB959}" type="presOf" srcId="{C1CDD4B2-7FEB-4271-8B26-74B6F94B1122}" destId="{C74ADABC-BDA4-42A5-95D8-B363F8A965B2}" srcOrd="0" destOrd="0" presId="urn:microsoft.com/office/officeart/2005/8/layout/radial6"/>
    <dgm:cxn modelId="{6DC993E3-62C7-4425-860F-DE0C79F0A9AF}" srcId="{C1CDD4B2-7FEB-4271-8B26-74B6F94B1122}" destId="{7EAF3740-BECD-435A-B93C-A98CDD492BE2}" srcOrd="0" destOrd="0" parTransId="{B99E3EA2-F36B-4413-BB30-E16FD884D0E7}" sibTransId="{BC41975D-800E-42A2-87E0-3B6BB4C3DD21}"/>
    <dgm:cxn modelId="{6B82F4F9-38C5-4FF4-8E06-67EFD134DE3D}" srcId="{7EAF3740-BECD-435A-B93C-A98CDD492BE2}" destId="{B633AD6A-1C2A-4864-B87D-37EFAF32C1B3}" srcOrd="2" destOrd="0" parTransId="{6B502E48-1D0D-43C1-88D3-D9321C91156D}" sibTransId="{EA55780D-B2B5-42F1-A6D1-AB96B6505FF0}"/>
    <dgm:cxn modelId="{8DC9BCFB-0FBC-4690-84C3-F71080AE385D}" type="presOf" srcId="{264F8575-2CD4-4C3F-B05D-BCCD0BFDEBC6}" destId="{252ACEC0-70DD-4935-A14B-923FD7210D03}" srcOrd="0" destOrd="0" presId="urn:microsoft.com/office/officeart/2005/8/layout/radial6"/>
    <dgm:cxn modelId="{89EB96FD-2C63-45C6-B1CC-87473F44F933}" type="presOf" srcId="{7EAF3740-BECD-435A-B93C-A98CDD492BE2}" destId="{4C45DAD6-7398-4235-8C37-BC81E1A40D9B}" srcOrd="0" destOrd="0" presId="urn:microsoft.com/office/officeart/2005/8/layout/radial6"/>
    <dgm:cxn modelId="{50D3B490-F6CB-499F-BDCF-4495EE737B52}" type="presParOf" srcId="{C74ADABC-BDA4-42A5-95D8-B363F8A965B2}" destId="{4C45DAD6-7398-4235-8C37-BC81E1A40D9B}" srcOrd="0" destOrd="0" presId="urn:microsoft.com/office/officeart/2005/8/layout/radial6"/>
    <dgm:cxn modelId="{3B80EB78-51C4-46FE-BB97-27812C018023}" type="presParOf" srcId="{C74ADABC-BDA4-42A5-95D8-B363F8A965B2}" destId="{252ACEC0-70DD-4935-A14B-923FD7210D03}" srcOrd="1" destOrd="0" presId="urn:microsoft.com/office/officeart/2005/8/layout/radial6"/>
    <dgm:cxn modelId="{D880DC69-FD16-4EB2-BCD9-762B2B01C185}" type="presParOf" srcId="{C74ADABC-BDA4-42A5-95D8-B363F8A965B2}" destId="{59C80425-8231-4627-846A-6481FD9ABE77}" srcOrd="2" destOrd="0" presId="urn:microsoft.com/office/officeart/2005/8/layout/radial6"/>
    <dgm:cxn modelId="{15135C91-8E8C-4FD1-AF87-6BEB40AEC3D8}" type="presParOf" srcId="{C74ADABC-BDA4-42A5-95D8-B363F8A965B2}" destId="{10A3E990-67FF-4273-A0FD-FBADBD4B82E7}" srcOrd="3" destOrd="0" presId="urn:microsoft.com/office/officeart/2005/8/layout/radial6"/>
    <dgm:cxn modelId="{CF45F3A4-0542-4C16-8E34-E1C9875CB116}" type="presParOf" srcId="{C74ADABC-BDA4-42A5-95D8-B363F8A965B2}" destId="{B71E6FF4-5498-4C03-AC7F-C092C609633D}" srcOrd="4" destOrd="0" presId="urn:microsoft.com/office/officeart/2005/8/layout/radial6"/>
    <dgm:cxn modelId="{1EFFC229-027C-49FC-81B8-5C9337643F41}" type="presParOf" srcId="{C74ADABC-BDA4-42A5-95D8-B363F8A965B2}" destId="{8DE44F54-8C43-4926-999C-58DBE2B837AE}" srcOrd="5" destOrd="0" presId="urn:microsoft.com/office/officeart/2005/8/layout/radial6"/>
    <dgm:cxn modelId="{9E47FFC0-554F-48C4-8D7E-7969816ED50B}" type="presParOf" srcId="{C74ADABC-BDA4-42A5-95D8-B363F8A965B2}" destId="{1F4B087E-BDB2-4E1D-841F-A0ACE59CC7A6}" srcOrd="6" destOrd="0" presId="urn:microsoft.com/office/officeart/2005/8/layout/radial6"/>
    <dgm:cxn modelId="{49443AD6-BA08-4C38-978B-2F1A85A76AC1}" type="presParOf" srcId="{C74ADABC-BDA4-42A5-95D8-B363F8A965B2}" destId="{07FCC35F-47B6-41F3-9C75-A917BF65F975}" srcOrd="7" destOrd="0" presId="urn:microsoft.com/office/officeart/2005/8/layout/radial6"/>
    <dgm:cxn modelId="{1AB6396A-CB23-47CE-83F2-A07A5CBF0055}" type="presParOf" srcId="{C74ADABC-BDA4-42A5-95D8-B363F8A965B2}" destId="{26AA61EB-D009-4F3C-8514-0942B5E7E7BD}" srcOrd="8" destOrd="0" presId="urn:microsoft.com/office/officeart/2005/8/layout/radial6"/>
    <dgm:cxn modelId="{B0394B6A-F69D-4E6F-966C-B3F134536895}" type="presParOf" srcId="{C74ADABC-BDA4-42A5-95D8-B363F8A965B2}" destId="{529BD0D5-86C6-427B-AC4C-1A42D6024236}" srcOrd="9" destOrd="0" presId="urn:microsoft.com/office/officeart/2005/8/layout/radial6"/>
    <dgm:cxn modelId="{AB0C580B-0921-4D8F-BAE6-C05FFC9A4924}" type="presParOf" srcId="{C74ADABC-BDA4-42A5-95D8-B363F8A965B2}" destId="{37DA15C0-A827-4D0D-A2D8-27FA2FACD303}" srcOrd="10" destOrd="0" presId="urn:microsoft.com/office/officeart/2005/8/layout/radial6"/>
    <dgm:cxn modelId="{8237733C-12D5-4B71-9CB8-016463C24B43}" type="presParOf" srcId="{C74ADABC-BDA4-42A5-95D8-B363F8A965B2}" destId="{4FD8CF6E-B3A7-47CD-AA08-A61047042868}" srcOrd="11" destOrd="0" presId="urn:microsoft.com/office/officeart/2005/8/layout/radial6"/>
    <dgm:cxn modelId="{25F09A6D-5D81-42B3-9CFC-9EC083D3BE12}" type="presParOf" srcId="{C74ADABC-BDA4-42A5-95D8-B363F8A965B2}" destId="{0306F64C-4CB4-4C9E-A263-7EF095F53679}"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410BA3-2701-4F90-8505-ACB6C3CF85F2}" type="doc">
      <dgm:prSet loTypeId="urn:microsoft.com/office/officeart/2005/8/layout/hierarchy1" loCatId="hierarchy" qsTypeId="urn:microsoft.com/office/officeart/2005/8/quickstyle/3d5" qsCatId="3D" csTypeId="urn:microsoft.com/office/officeart/2005/8/colors/accent1_5" csCatId="accent1" phldr="1"/>
      <dgm:spPr/>
      <dgm:t>
        <a:bodyPr/>
        <a:lstStyle/>
        <a:p>
          <a:endParaRPr lang="en-US"/>
        </a:p>
      </dgm:t>
    </dgm:pt>
    <dgm:pt modelId="{7BC9645F-8886-4695-B6B6-F875551C3A6E}">
      <dgm:prSet phldrT="[Text]"/>
      <dgm:spPr/>
      <dgm:t>
        <a:bodyPr/>
        <a:lstStyle/>
        <a:p>
          <a:r>
            <a:rPr lang="en-US" dirty="0"/>
            <a:t>Extended ‘peer’ review</a:t>
          </a:r>
        </a:p>
      </dgm:t>
    </dgm:pt>
    <dgm:pt modelId="{BF7A3E1E-07EB-4EA7-BAE1-10F5FC8BD1A3}" type="parTrans" cxnId="{954F510F-B01F-4B77-8E91-4717FDA37FAF}">
      <dgm:prSet/>
      <dgm:spPr/>
      <dgm:t>
        <a:bodyPr/>
        <a:lstStyle/>
        <a:p>
          <a:endParaRPr lang="en-US"/>
        </a:p>
      </dgm:t>
    </dgm:pt>
    <dgm:pt modelId="{DA15FB7C-9C33-41AB-9EF4-42E46BAAAC87}" type="sibTrans" cxnId="{954F510F-B01F-4B77-8E91-4717FDA37FAF}">
      <dgm:prSet/>
      <dgm:spPr/>
      <dgm:t>
        <a:bodyPr/>
        <a:lstStyle/>
        <a:p>
          <a:endParaRPr lang="en-US"/>
        </a:p>
      </dgm:t>
    </dgm:pt>
    <dgm:pt modelId="{2C7478F6-BB07-4154-ABAC-BA619478DBC2}">
      <dgm:prSet phldrT="[Text]"/>
      <dgm:spPr/>
      <dgm:t>
        <a:bodyPr/>
        <a:lstStyle/>
        <a:p>
          <a:r>
            <a:rPr lang="en-US" dirty="0"/>
            <a:t>Scientific quality</a:t>
          </a:r>
        </a:p>
      </dgm:t>
    </dgm:pt>
    <dgm:pt modelId="{C569F0DE-18F3-480D-99DE-720F6ABA052B}" type="parTrans" cxnId="{E7E5E44E-0D6D-447A-8E15-C8C08EFC44AE}">
      <dgm:prSet/>
      <dgm:spPr/>
      <dgm:t>
        <a:bodyPr/>
        <a:lstStyle/>
        <a:p>
          <a:endParaRPr lang="en-US"/>
        </a:p>
      </dgm:t>
    </dgm:pt>
    <dgm:pt modelId="{E8AEDF16-CAA0-4D6A-B4BF-FAC37DE8FD9F}" type="sibTrans" cxnId="{E7E5E44E-0D6D-447A-8E15-C8C08EFC44AE}">
      <dgm:prSet/>
      <dgm:spPr/>
      <dgm:t>
        <a:bodyPr/>
        <a:lstStyle/>
        <a:p>
          <a:endParaRPr lang="en-US"/>
        </a:p>
      </dgm:t>
    </dgm:pt>
    <dgm:pt modelId="{A0A99CDD-7D8E-46B1-8791-08AB032CB4FA}">
      <dgm:prSet phldrT="[Text]"/>
      <dgm:spPr/>
      <dgm:t>
        <a:bodyPr/>
        <a:lstStyle/>
        <a:p>
          <a:r>
            <a:rPr lang="en-US" dirty="0"/>
            <a:t>Output </a:t>
          </a:r>
        </a:p>
      </dgm:t>
    </dgm:pt>
    <dgm:pt modelId="{82F53F9C-12E5-4CC9-91A8-587C7E8C7531}" type="parTrans" cxnId="{7744EFCE-B9B8-4435-A293-66971AA44574}">
      <dgm:prSet/>
      <dgm:spPr/>
      <dgm:t>
        <a:bodyPr/>
        <a:lstStyle/>
        <a:p>
          <a:endParaRPr lang="en-US"/>
        </a:p>
      </dgm:t>
    </dgm:pt>
    <dgm:pt modelId="{E98239AA-0422-45CD-A106-93B711E7B2E7}" type="sibTrans" cxnId="{7744EFCE-B9B8-4435-A293-66971AA44574}">
      <dgm:prSet/>
      <dgm:spPr/>
      <dgm:t>
        <a:bodyPr/>
        <a:lstStyle/>
        <a:p>
          <a:endParaRPr lang="en-US"/>
        </a:p>
      </dgm:t>
    </dgm:pt>
    <dgm:pt modelId="{DA709DF5-037C-4B32-AD3D-2E2594F69226}">
      <dgm:prSet phldrT="[Text]"/>
      <dgm:spPr/>
      <dgm:t>
        <a:bodyPr/>
        <a:lstStyle/>
        <a:p>
          <a:r>
            <a:rPr lang="en-US" dirty="0"/>
            <a:t>Use</a:t>
          </a:r>
        </a:p>
      </dgm:t>
    </dgm:pt>
    <dgm:pt modelId="{43CE41AF-3392-4E36-9FB8-7E08D6C85CF5}" type="parTrans" cxnId="{1884C47B-5BF0-4C16-817F-27DB1A882E2F}">
      <dgm:prSet/>
      <dgm:spPr/>
      <dgm:t>
        <a:bodyPr/>
        <a:lstStyle/>
        <a:p>
          <a:endParaRPr lang="en-US"/>
        </a:p>
      </dgm:t>
    </dgm:pt>
    <dgm:pt modelId="{42AA5568-8D49-4E89-9D52-DECE64D4E302}" type="sibTrans" cxnId="{1884C47B-5BF0-4C16-817F-27DB1A882E2F}">
      <dgm:prSet/>
      <dgm:spPr/>
      <dgm:t>
        <a:bodyPr/>
        <a:lstStyle/>
        <a:p>
          <a:endParaRPr lang="en-US"/>
        </a:p>
      </dgm:t>
    </dgm:pt>
    <dgm:pt modelId="{D8F41CF4-8E85-445D-BA8C-2A0C3325C723}">
      <dgm:prSet phldrT="[Text]"/>
      <dgm:spPr/>
      <dgm:t>
        <a:bodyPr/>
        <a:lstStyle/>
        <a:p>
          <a:r>
            <a:rPr lang="en-US" dirty="0"/>
            <a:t>Societal quality</a:t>
          </a:r>
        </a:p>
      </dgm:t>
    </dgm:pt>
    <dgm:pt modelId="{F11BB58B-B973-4254-9FE2-4D3F43AAE402}" type="parTrans" cxnId="{B9DA74A9-FDC0-4EC6-B858-4BB61ED2B2D1}">
      <dgm:prSet/>
      <dgm:spPr/>
      <dgm:t>
        <a:bodyPr/>
        <a:lstStyle/>
        <a:p>
          <a:endParaRPr lang="en-US"/>
        </a:p>
      </dgm:t>
    </dgm:pt>
    <dgm:pt modelId="{E6BB4FE3-3FB0-4AB9-A428-C027CC30CFFA}" type="sibTrans" cxnId="{B9DA74A9-FDC0-4EC6-B858-4BB61ED2B2D1}">
      <dgm:prSet/>
      <dgm:spPr/>
      <dgm:t>
        <a:bodyPr/>
        <a:lstStyle/>
        <a:p>
          <a:endParaRPr lang="en-US"/>
        </a:p>
      </dgm:t>
    </dgm:pt>
    <dgm:pt modelId="{6E43E5AB-0B86-4303-9D65-6D53E371463F}">
      <dgm:prSet phldrT="[Text]"/>
      <dgm:spPr/>
      <dgm:t>
        <a:bodyPr/>
        <a:lstStyle/>
        <a:p>
          <a:r>
            <a:rPr lang="en-US"/>
            <a:t>Recognition</a:t>
          </a:r>
          <a:endParaRPr lang="en-US" dirty="0"/>
        </a:p>
      </dgm:t>
    </dgm:pt>
    <dgm:pt modelId="{D036C85E-2EB9-4A73-8FD4-975D71BBE420}" type="parTrans" cxnId="{27B5D31A-E2C0-4DDB-A3A2-5E99EC6396EA}">
      <dgm:prSet/>
      <dgm:spPr/>
      <dgm:t>
        <a:bodyPr/>
        <a:lstStyle/>
        <a:p>
          <a:endParaRPr lang="en-US"/>
        </a:p>
      </dgm:t>
    </dgm:pt>
    <dgm:pt modelId="{4A6EAA3F-6515-4733-AF17-06B93BA5E6AB}" type="sibTrans" cxnId="{27B5D31A-E2C0-4DDB-A3A2-5E99EC6396EA}">
      <dgm:prSet/>
      <dgm:spPr/>
      <dgm:t>
        <a:bodyPr/>
        <a:lstStyle/>
        <a:p>
          <a:endParaRPr lang="en-US"/>
        </a:p>
      </dgm:t>
    </dgm:pt>
    <dgm:pt modelId="{9DFF9EAA-8718-4317-9974-E12A3A0D2313}" type="pres">
      <dgm:prSet presAssocID="{F8410BA3-2701-4F90-8505-ACB6C3CF85F2}" presName="hierChild1" presStyleCnt="0">
        <dgm:presLayoutVars>
          <dgm:chPref val="1"/>
          <dgm:dir/>
          <dgm:animOne val="branch"/>
          <dgm:animLvl val="lvl"/>
          <dgm:resizeHandles/>
        </dgm:presLayoutVars>
      </dgm:prSet>
      <dgm:spPr/>
    </dgm:pt>
    <dgm:pt modelId="{44CAA349-B8C5-412F-A94D-5EE2207F5694}" type="pres">
      <dgm:prSet presAssocID="{7BC9645F-8886-4695-B6B6-F875551C3A6E}" presName="hierRoot1" presStyleCnt="0"/>
      <dgm:spPr/>
    </dgm:pt>
    <dgm:pt modelId="{4B21D82C-29C6-461C-A8A9-8ECEEE092076}" type="pres">
      <dgm:prSet presAssocID="{7BC9645F-8886-4695-B6B6-F875551C3A6E}" presName="composite" presStyleCnt="0"/>
      <dgm:spPr/>
    </dgm:pt>
    <dgm:pt modelId="{95BBD816-73E4-4113-8EDA-E3E6CE47A145}" type="pres">
      <dgm:prSet presAssocID="{7BC9645F-8886-4695-B6B6-F875551C3A6E}" presName="background" presStyleLbl="node0" presStyleIdx="0" presStyleCnt="1"/>
      <dgm:spPr/>
    </dgm:pt>
    <dgm:pt modelId="{80B0360A-9CEF-4C53-B0EC-78D5072BF1D4}" type="pres">
      <dgm:prSet presAssocID="{7BC9645F-8886-4695-B6B6-F875551C3A6E}" presName="text" presStyleLbl="fgAcc0" presStyleIdx="0" presStyleCnt="1">
        <dgm:presLayoutVars>
          <dgm:chPref val="3"/>
        </dgm:presLayoutVars>
      </dgm:prSet>
      <dgm:spPr/>
    </dgm:pt>
    <dgm:pt modelId="{FF068EB4-84BC-473F-888A-A5865F17A4B6}" type="pres">
      <dgm:prSet presAssocID="{7BC9645F-8886-4695-B6B6-F875551C3A6E}" presName="hierChild2" presStyleCnt="0"/>
      <dgm:spPr/>
    </dgm:pt>
    <dgm:pt modelId="{30F90EF9-7B55-4189-A6A8-D0FC77220C68}" type="pres">
      <dgm:prSet presAssocID="{C569F0DE-18F3-480D-99DE-720F6ABA052B}" presName="Name10" presStyleLbl="parChTrans1D2" presStyleIdx="0" presStyleCnt="2"/>
      <dgm:spPr/>
    </dgm:pt>
    <dgm:pt modelId="{4349911B-A014-49CD-ADC7-8499A3ED6220}" type="pres">
      <dgm:prSet presAssocID="{2C7478F6-BB07-4154-ABAC-BA619478DBC2}" presName="hierRoot2" presStyleCnt="0"/>
      <dgm:spPr/>
    </dgm:pt>
    <dgm:pt modelId="{BF6E12C1-E016-41CE-8789-4B4AED56D5D9}" type="pres">
      <dgm:prSet presAssocID="{2C7478F6-BB07-4154-ABAC-BA619478DBC2}" presName="composite2" presStyleCnt="0"/>
      <dgm:spPr/>
    </dgm:pt>
    <dgm:pt modelId="{A9ED7A38-E020-44E1-93FF-F404E6FA298E}" type="pres">
      <dgm:prSet presAssocID="{2C7478F6-BB07-4154-ABAC-BA619478DBC2}" presName="background2" presStyleLbl="node2" presStyleIdx="0" presStyleCnt="2"/>
      <dgm:spPr/>
    </dgm:pt>
    <dgm:pt modelId="{0F2E4F88-11E0-4025-844D-0C83061681E2}" type="pres">
      <dgm:prSet presAssocID="{2C7478F6-BB07-4154-ABAC-BA619478DBC2}" presName="text2" presStyleLbl="fgAcc2" presStyleIdx="0" presStyleCnt="2">
        <dgm:presLayoutVars>
          <dgm:chPref val="3"/>
        </dgm:presLayoutVars>
      </dgm:prSet>
      <dgm:spPr/>
    </dgm:pt>
    <dgm:pt modelId="{37C0F81E-C57A-462C-AE1A-66C9775DF2FC}" type="pres">
      <dgm:prSet presAssocID="{2C7478F6-BB07-4154-ABAC-BA619478DBC2}" presName="hierChild3" presStyleCnt="0"/>
      <dgm:spPr/>
    </dgm:pt>
    <dgm:pt modelId="{E571E5BA-E5E5-44BA-AFA1-260B8A4B3059}" type="pres">
      <dgm:prSet presAssocID="{82F53F9C-12E5-4CC9-91A8-587C7E8C7531}" presName="Name17" presStyleLbl="parChTrans1D3" presStyleIdx="0" presStyleCnt="3"/>
      <dgm:spPr/>
    </dgm:pt>
    <dgm:pt modelId="{94F19CA4-D40E-4730-BF50-1022F56BE488}" type="pres">
      <dgm:prSet presAssocID="{A0A99CDD-7D8E-46B1-8791-08AB032CB4FA}" presName="hierRoot3" presStyleCnt="0"/>
      <dgm:spPr/>
    </dgm:pt>
    <dgm:pt modelId="{93951C27-5D23-47C9-8A20-0324C8148D83}" type="pres">
      <dgm:prSet presAssocID="{A0A99CDD-7D8E-46B1-8791-08AB032CB4FA}" presName="composite3" presStyleCnt="0"/>
      <dgm:spPr/>
    </dgm:pt>
    <dgm:pt modelId="{AC08110D-7A43-421D-9168-152706785A51}" type="pres">
      <dgm:prSet presAssocID="{A0A99CDD-7D8E-46B1-8791-08AB032CB4FA}" presName="background3" presStyleLbl="node3" presStyleIdx="0" presStyleCnt="3"/>
      <dgm:spPr/>
    </dgm:pt>
    <dgm:pt modelId="{6F291F98-C42C-47D7-A351-B682A52AF0BF}" type="pres">
      <dgm:prSet presAssocID="{A0A99CDD-7D8E-46B1-8791-08AB032CB4FA}" presName="text3" presStyleLbl="fgAcc3" presStyleIdx="0" presStyleCnt="3">
        <dgm:presLayoutVars>
          <dgm:chPref val="3"/>
        </dgm:presLayoutVars>
      </dgm:prSet>
      <dgm:spPr/>
    </dgm:pt>
    <dgm:pt modelId="{29CC24DA-876D-4BD8-B0EA-6C8506B609E1}" type="pres">
      <dgm:prSet presAssocID="{A0A99CDD-7D8E-46B1-8791-08AB032CB4FA}" presName="hierChild4" presStyleCnt="0"/>
      <dgm:spPr/>
    </dgm:pt>
    <dgm:pt modelId="{A2B51BBA-3435-486A-8E16-4FB687DEE7F1}" type="pres">
      <dgm:prSet presAssocID="{43CE41AF-3392-4E36-9FB8-7E08D6C85CF5}" presName="Name17" presStyleLbl="parChTrans1D3" presStyleIdx="1" presStyleCnt="3"/>
      <dgm:spPr/>
    </dgm:pt>
    <dgm:pt modelId="{541BC459-FA46-4800-AE76-892AD667FFD7}" type="pres">
      <dgm:prSet presAssocID="{DA709DF5-037C-4B32-AD3D-2E2594F69226}" presName="hierRoot3" presStyleCnt="0"/>
      <dgm:spPr/>
    </dgm:pt>
    <dgm:pt modelId="{7B94EB57-D85C-4659-9EB4-A2C2706B812D}" type="pres">
      <dgm:prSet presAssocID="{DA709DF5-037C-4B32-AD3D-2E2594F69226}" presName="composite3" presStyleCnt="0"/>
      <dgm:spPr/>
    </dgm:pt>
    <dgm:pt modelId="{2A16D2BD-269D-46B8-8370-09C590E0FF2E}" type="pres">
      <dgm:prSet presAssocID="{DA709DF5-037C-4B32-AD3D-2E2594F69226}" presName="background3" presStyleLbl="node3" presStyleIdx="1" presStyleCnt="3"/>
      <dgm:spPr/>
    </dgm:pt>
    <dgm:pt modelId="{77884E17-668F-4BC2-9672-102B7FF43138}" type="pres">
      <dgm:prSet presAssocID="{DA709DF5-037C-4B32-AD3D-2E2594F69226}" presName="text3" presStyleLbl="fgAcc3" presStyleIdx="1" presStyleCnt="3">
        <dgm:presLayoutVars>
          <dgm:chPref val="3"/>
        </dgm:presLayoutVars>
      </dgm:prSet>
      <dgm:spPr/>
    </dgm:pt>
    <dgm:pt modelId="{F01CF9C7-C967-43A5-B905-203FAFDE21DB}" type="pres">
      <dgm:prSet presAssocID="{DA709DF5-037C-4B32-AD3D-2E2594F69226}" presName="hierChild4" presStyleCnt="0"/>
      <dgm:spPr/>
    </dgm:pt>
    <dgm:pt modelId="{B10110A8-1D69-433F-BF6B-91AD91945593}" type="pres">
      <dgm:prSet presAssocID="{F11BB58B-B973-4254-9FE2-4D3F43AAE402}" presName="Name10" presStyleLbl="parChTrans1D2" presStyleIdx="1" presStyleCnt="2"/>
      <dgm:spPr/>
    </dgm:pt>
    <dgm:pt modelId="{74CF2819-671C-463B-BF67-7548029F3FD0}" type="pres">
      <dgm:prSet presAssocID="{D8F41CF4-8E85-445D-BA8C-2A0C3325C723}" presName="hierRoot2" presStyleCnt="0"/>
      <dgm:spPr/>
    </dgm:pt>
    <dgm:pt modelId="{50E16EA8-9F19-4F9A-9309-9A7B270E688B}" type="pres">
      <dgm:prSet presAssocID="{D8F41CF4-8E85-445D-BA8C-2A0C3325C723}" presName="composite2" presStyleCnt="0"/>
      <dgm:spPr/>
    </dgm:pt>
    <dgm:pt modelId="{BF1DAC4A-D5EF-41FF-AF8E-BCEB90463996}" type="pres">
      <dgm:prSet presAssocID="{D8F41CF4-8E85-445D-BA8C-2A0C3325C723}" presName="background2" presStyleLbl="node2" presStyleIdx="1" presStyleCnt="2"/>
      <dgm:spPr/>
    </dgm:pt>
    <dgm:pt modelId="{F9B1E208-E3C2-40A9-A046-EA9A3726AEA6}" type="pres">
      <dgm:prSet presAssocID="{D8F41CF4-8E85-445D-BA8C-2A0C3325C723}" presName="text2" presStyleLbl="fgAcc2" presStyleIdx="1" presStyleCnt="2">
        <dgm:presLayoutVars>
          <dgm:chPref val="3"/>
        </dgm:presLayoutVars>
      </dgm:prSet>
      <dgm:spPr/>
    </dgm:pt>
    <dgm:pt modelId="{0CA89AB9-1D5A-4A7A-932A-7E65A01FBADE}" type="pres">
      <dgm:prSet presAssocID="{D8F41CF4-8E85-445D-BA8C-2A0C3325C723}" presName="hierChild3" presStyleCnt="0"/>
      <dgm:spPr/>
    </dgm:pt>
    <dgm:pt modelId="{CBD61516-B575-4560-A483-500CDAF3B177}" type="pres">
      <dgm:prSet presAssocID="{D036C85E-2EB9-4A73-8FD4-975D71BBE420}" presName="Name17" presStyleLbl="parChTrans1D3" presStyleIdx="2" presStyleCnt="3"/>
      <dgm:spPr/>
    </dgm:pt>
    <dgm:pt modelId="{A8B380AE-947A-4D3E-BDDD-24C5D003F1E1}" type="pres">
      <dgm:prSet presAssocID="{6E43E5AB-0B86-4303-9D65-6D53E371463F}" presName="hierRoot3" presStyleCnt="0"/>
      <dgm:spPr/>
    </dgm:pt>
    <dgm:pt modelId="{EDE92250-56D2-4776-8513-FE8D7C489969}" type="pres">
      <dgm:prSet presAssocID="{6E43E5AB-0B86-4303-9D65-6D53E371463F}" presName="composite3" presStyleCnt="0"/>
      <dgm:spPr/>
    </dgm:pt>
    <dgm:pt modelId="{2913E415-7B24-4B64-B014-C6685430A0B9}" type="pres">
      <dgm:prSet presAssocID="{6E43E5AB-0B86-4303-9D65-6D53E371463F}" presName="background3" presStyleLbl="node3" presStyleIdx="2" presStyleCnt="3"/>
      <dgm:spPr/>
    </dgm:pt>
    <dgm:pt modelId="{CC565FF4-7B04-4354-A8BE-AFD288B09D65}" type="pres">
      <dgm:prSet presAssocID="{6E43E5AB-0B86-4303-9D65-6D53E371463F}" presName="text3" presStyleLbl="fgAcc3" presStyleIdx="2" presStyleCnt="3">
        <dgm:presLayoutVars>
          <dgm:chPref val="3"/>
        </dgm:presLayoutVars>
      </dgm:prSet>
      <dgm:spPr/>
    </dgm:pt>
    <dgm:pt modelId="{0C79E54B-B81F-4B9A-A4F1-DEE52FD3E766}" type="pres">
      <dgm:prSet presAssocID="{6E43E5AB-0B86-4303-9D65-6D53E371463F}" presName="hierChild4" presStyleCnt="0"/>
      <dgm:spPr/>
    </dgm:pt>
  </dgm:ptLst>
  <dgm:cxnLst>
    <dgm:cxn modelId="{954F510F-B01F-4B77-8E91-4717FDA37FAF}" srcId="{F8410BA3-2701-4F90-8505-ACB6C3CF85F2}" destId="{7BC9645F-8886-4695-B6B6-F875551C3A6E}" srcOrd="0" destOrd="0" parTransId="{BF7A3E1E-07EB-4EA7-BAE1-10F5FC8BD1A3}" sibTransId="{DA15FB7C-9C33-41AB-9EF4-42E46BAAAC87}"/>
    <dgm:cxn modelId="{27B5D31A-E2C0-4DDB-A3A2-5E99EC6396EA}" srcId="{D8F41CF4-8E85-445D-BA8C-2A0C3325C723}" destId="{6E43E5AB-0B86-4303-9D65-6D53E371463F}" srcOrd="0" destOrd="0" parTransId="{D036C85E-2EB9-4A73-8FD4-975D71BBE420}" sibTransId="{4A6EAA3F-6515-4733-AF17-06B93BA5E6AB}"/>
    <dgm:cxn modelId="{90C2FD21-6E6F-4D68-BCF4-1DE3918FFAAC}" type="presOf" srcId="{C569F0DE-18F3-480D-99DE-720F6ABA052B}" destId="{30F90EF9-7B55-4189-A6A8-D0FC77220C68}" srcOrd="0" destOrd="0" presId="urn:microsoft.com/office/officeart/2005/8/layout/hierarchy1"/>
    <dgm:cxn modelId="{CE4B166C-ED12-4144-AEC4-6ABB1E8A4E1A}" type="presOf" srcId="{F8410BA3-2701-4F90-8505-ACB6C3CF85F2}" destId="{9DFF9EAA-8718-4317-9974-E12A3A0D2313}" srcOrd="0" destOrd="0" presId="urn:microsoft.com/office/officeart/2005/8/layout/hierarchy1"/>
    <dgm:cxn modelId="{AB63616E-E988-4E49-B08D-1DB4B29B7C05}" type="presOf" srcId="{DA709DF5-037C-4B32-AD3D-2E2594F69226}" destId="{77884E17-668F-4BC2-9672-102B7FF43138}" srcOrd="0" destOrd="0" presId="urn:microsoft.com/office/officeart/2005/8/layout/hierarchy1"/>
    <dgm:cxn modelId="{E7E5E44E-0D6D-447A-8E15-C8C08EFC44AE}" srcId="{7BC9645F-8886-4695-B6B6-F875551C3A6E}" destId="{2C7478F6-BB07-4154-ABAC-BA619478DBC2}" srcOrd="0" destOrd="0" parTransId="{C569F0DE-18F3-480D-99DE-720F6ABA052B}" sibTransId="{E8AEDF16-CAA0-4D6A-B4BF-FAC37DE8FD9F}"/>
    <dgm:cxn modelId="{346DCA6F-FDB8-49A2-8428-EC265525BAB1}" type="presOf" srcId="{6E43E5AB-0B86-4303-9D65-6D53E371463F}" destId="{CC565FF4-7B04-4354-A8BE-AFD288B09D65}" srcOrd="0" destOrd="0" presId="urn:microsoft.com/office/officeart/2005/8/layout/hierarchy1"/>
    <dgm:cxn modelId="{916AEC58-C9C2-494D-9C9B-215D6E661EFB}" type="presOf" srcId="{A0A99CDD-7D8E-46B1-8791-08AB032CB4FA}" destId="{6F291F98-C42C-47D7-A351-B682A52AF0BF}" srcOrd="0" destOrd="0" presId="urn:microsoft.com/office/officeart/2005/8/layout/hierarchy1"/>
    <dgm:cxn modelId="{57CBB75A-163C-4B5E-8070-CE76A24E36A1}" type="presOf" srcId="{D036C85E-2EB9-4A73-8FD4-975D71BBE420}" destId="{CBD61516-B575-4560-A483-500CDAF3B177}" srcOrd="0" destOrd="0" presId="urn:microsoft.com/office/officeart/2005/8/layout/hierarchy1"/>
    <dgm:cxn modelId="{1884C47B-5BF0-4C16-817F-27DB1A882E2F}" srcId="{2C7478F6-BB07-4154-ABAC-BA619478DBC2}" destId="{DA709DF5-037C-4B32-AD3D-2E2594F69226}" srcOrd="1" destOrd="0" parTransId="{43CE41AF-3392-4E36-9FB8-7E08D6C85CF5}" sibTransId="{42AA5568-8D49-4E89-9D52-DECE64D4E302}"/>
    <dgm:cxn modelId="{CBBA5E81-CE80-4274-AE6D-B94CAA70089A}" type="presOf" srcId="{82F53F9C-12E5-4CC9-91A8-587C7E8C7531}" destId="{E571E5BA-E5E5-44BA-AFA1-260B8A4B3059}" srcOrd="0" destOrd="0" presId="urn:microsoft.com/office/officeart/2005/8/layout/hierarchy1"/>
    <dgm:cxn modelId="{D1D0839B-AAD2-4FFF-863C-5F20F4866441}" type="presOf" srcId="{7BC9645F-8886-4695-B6B6-F875551C3A6E}" destId="{80B0360A-9CEF-4C53-B0EC-78D5072BF1D4}" srcOrd="0" destOrd="0" presId="urn:microsoft.com/office/officeart/2005/8/layout/hierarchy1"/>
    <dgm:cxn modelId="{B9DA74A9-FDC0-4EC6-B858-4BB61ED2B2D1}" srcId="{7BC9645F-8886-4695-B6B6-F875551C3A6E}" destId="{D8F41CF4-8E85-445D-BA8C-2A0C3325C723}" srcOrd="1" destOrd="0" parTransId="{F11BB58B-B973-4254-9FE2-4D3F43AAE402}" sibTransId="{E6BB4FE3-3FB0-4AB9-A428-C027CC30CFFA}"/>
    <dgm:cxn modelId="{AC0D03AE-E55B-4249-BE6A-A5BB9EF414D2}" type="presOf" srcId="{D8F41CF4-8E85-445D-BA8C-2A0C3325C723}" destId="{F9B1E208-E3C2-40A9-A046-EA9A3726AEA6}" srcOrd="0" destOrd="0" presId="urn:microsoft.com/office/officeart/2005/8/layout/hierarchy1"/>
    <dgm:cxn modelId="{BE5EB3B1-D594-44EC-87EA-FE58D9C756DA}" type="presOf" srcId="{F11BB58B-B973-4254-9FE2-4D3F43AAE402}" destId="{B10110A8-1D69-433F-BF6B-91AD91945593}" srcOrd="0" destOrd="0" presId="urn:microsoft.com/office/officeart/2005/8/layout/hierarchy1"/>
    <dgm:cxn modelId="{BEF5B2B2-B805-446A-AF75-DCE05373707D}" type="presOf" srcId="{2C7478F6-BB07-4154-ABAC-BA619478DBC2}" destId="{0F2E4F88-11E0-4025-844D-0C83061681E2}" srcOrd="0" destOrd="0" presId="urn:microsoft.com/office/officeart/2005/8/layout/hierarchy1"/>
    <dgm:cxn modelId="{7744EFCE-B9B8-4435-A293-66971AA44574}" srcId="{2C7478F6-BB07-4154-ABAC-BA619478DBC2}" destId="{A0A99CDD-7D8E-46B1-8791-08AB032CB4FA}" srcOrd="0" destOrd="0" parTransId="{82F53F9C-12E5-4CC9-91A8-587C7E8C7531}" sibTransId="{E98239AA-0422-45CD-A106-93B711E7B2E7}"/>
    <dgm:cxn modelId="{312F05FF-0FD4-41BA-80D3-6A9F4D4112DC}" type="presOf" srcId="{43CE41AF-3392-4E36-9FB8-7E08D6C85CF5}" destId="{A2B51BBA-3435-486A-8E16-4FB687DEE7F1}" srcOrd="0" destOrd="0" presId="urn:microsoft.com/office/officeart/2005/8/layout/hierarchy1"/>
    <dgm:cxn modelId="{4BF7AA8D-B2DA-44DD-8956-F7D0F0ABB02F}" type="presParOf" srcId="{9DFF9EAA-8718-4317-9974-E12A3A0D2313}" destId="{44CAA349-B8C5-412F-A94D-5EE2207F5694}" srcOrd="0" destOrd="0" presId="urn:microsoft.com/office/officeart/2005/8/layout/hierarchy1"/>
    <dgm:cxn modelId="{A656B6C6-15BF-417E-BBAF-45305C249BCF}" type="presParOf" srcId="{44CAA349-B8C5-412F-A94D-5EE2207F5694}" destId="{4B21D82C-29C6-461C-A8A9-8ECEEE092076}" srcOrd="0" destOrd="0" presId="urn:microsoft.com/office/officeart/2005/8/layout/hierarchy1"/>
    <dgm:cxn modelId="{E2ECD50E-81A4-4772-8180-43ED805834B1}" type="presParOf" srcId="{4B21D82C-29C6-461C-A8A9-8ECEEE092076}" destId="{95BBD816-73E4-4113-8EDA-E3E6CE47A145}" srcOrd="0" destOrd="0" presId="urn:microsoft.com/office/officeart/2005/8/layout/hierarchy1"/>
    <dgm:cxn modelId="{F9A90B34-76FE-47B4-8521-BD7E722D6560}" type="presParOf" srcId="{4B21D82C-29C6-461C-A8A9-8ECEEE092076}" destId="{80B0360A-9CEF-4C53-B0EC-78D5072BF1D4}" srcOrd="1" destOrd="0" presId="urn:microsoft.com/office/officeart/2005/8/layout/hierarchy1"/>
    <dgm:cxn modelId="{5B8B63C4-2C8B-4744-AB01-26AB452A9D4F}" type="presParOf" srcId="{44CAA349-B8C5-412F-A94D-5EE2207F5694}" destId="{FF068EB4-84BC-473F-888A-A5865F17A4B6}" srcOrd="1" destOrd="0" presId="urn:microsoft.com/office/officeart/2005/8/layout/hierarchy1"/>
    <dgm:cxn modelId="{55B18169-AF03-40B3-9C05-93731FC84CF8}" type="presParOf" srcId="{FF068EB4-84BC-473F-888A-A5865F17A4B6}" destId="{30F90EF9-7B55-4189-A6A8-D0FC77220C68}" srcOrd="0" destOrd="0" presId="urn:microsoft.com/office/officeart/2005/8/layout/hierarchy1"/>
    <dgm:cxn modelId="{EAEAEDBA-47C9-4C76-A903-B1221ABF7785}" type="presParOf" srcId="{FF068EB4-84BC-473F-888A-A5865F17A4B6}" destId="{4349911B-A014-49CD-ADC7-8499A3ED6220}" srcOrd="1" destOrd="0" presId="urn:microsoft.com/office/officeart/2005/8/layout/hierarchy1"/>
    <dgm:cxn modelId="{C950896B-D8F3-4895-83ED-634DE015CBDF}" type="presParOf" srcId="{4349911B-A014-49CD-ADC7-8499A3ED6220}" destId="{BF6E12C1-E016-41CE-8789-4B4AED56D5D9}" srcOrd="0" destOrd="0" presId="urn:microsoft.com/office/officeart/2005/8/layout/hierarchy1"/>
    <dgm:cxn modelId="{392CB1B6-1C53-412E-9B56-C8D7496AEE04}" type="presParOf" srcId="{BF6E12C1-E016-41CE-8789-4B4AED56D5D9}" destId="{A9ED7A38-E020-44E1-93FF-F404E6FA298E}" srcOrd="0" destOrd="0" presId="urn:microsoft.com/office/officeart/2005/8/layout/hierarchy1"/>
    <dgm:cxn modelId="{2A145A6F-E4D2-4674-BD42-AD5CCADDFFDB}" type="presParOf" srcId="{BF6E12C1-E016-41CE-8789-4B4AED56D5D9}" destId="{0F2E4F88-11E0-4025-844D-0C83061681E2}" srcOrd="1" destOrd="0" presId="urn:microsoft.com/office/officeart/2005/8/layout/hierarchy1"/>
    <dgm:cxn modelId="{026CB352-E155-40D2-9DF8-2F5D9DA2A56F}" type="presParOf" srcId="{4349911B-A014-49CD-ADC7-8499A3ED6220}" destId="{37C0F81E-C57A-462C-AE1A-66C9775DF2FC}" srcOrd="1" destOrd="0" presId="urn:microsoft.com/office/officeart/2005/8/layout/hierarchy1"/>
    <dgm:cxn modelId="{8C9C471D-5B23-4593-8E1B-DC7817E5612F}" type="presParOf" srcId="{37C0F81E-C57A-462C-AE1A-66C9775DF2FC}" destId="{E571E5BA-E5E5-44BA-AFA1-260B8A4B3059}" srcOrd="0" destOrd="0" presId="urn:microsoft.com/office/officeart/2005/8/layout/hierarchy1"/>
    <dgm:cxn modelId="{EB42E51E-C394-4E21-901E-089747A8CDF3}" type="presParOf" srcId="{37C0F81E-C57A-462C-AE1A-66C9775DF2FC}" destId="{94F19CA4-D40E-4730-BF50-1022F56BE488}" srcOrd="1" destOrd="0" presId="urn:microsoft.com/office/officeart/2005/8/layout/hierarchy1"/>
    <dgm:cxn modelId="{DA3B24D4-DECC-41BB-AF03-4239FE19D17F}" type="presParOf" srcId="{94F19CA4-D40E-4730-BF50-1022F56BE488}" destId="{93951C27-5D23-47C9-8A20-0324C8148D83}" srcOrd="0" destOrd="0" presId="urn:microsoft.com/office/officeart/2005/8/layout/hierarchy1"/>
    <dgm:cxn modelId="{13578B78-62F2-41C7-B70D-ED23703A0F03}" type="presParOf" srcId="{93951C27-5D23-47C9-8A20-0324C8148D83}" destId="{AC08110D-7A43-421D-9168-152706785A51}" srcOrd="0" destOrd="0" presId="urn:microsoft.com/office/officeart/2005/8/layout/hierarchy1"/>
    <dgm:cxn modelId="{48A08120-6D7B-4D57-8D85-799502F2F132}" type="presParOf" srcId="{93951C27-5D23-47C9-8A20-0324C8148D83}" destId="{6F291F98-C42C-47D7-A351-B682A52AF0BF}" srcOrd="1" destOrd="0" presId="urn:microsoft.com/office/officeart/2005/8/layout/hierarchy1"/>
    <dgm:cxn modelId="{704C6F53-85E3-4474-BE1B-66A624C92C3F}" type="presParOf" srcId="{94F19CA4-D40E-4730-BF50-1022F56BE488}" destId="{29CC24DA-876D-4BD8-B0EA-6C8506B609E1}" srcOrd="1" destOrd="0" presId="urn:microsoft.com/office/officeart/2005/8/layout/hierarchy1"/>
    <dgm:cxn modelId="{25983D0C-46DB-49C0-8FC1-87C76A68E4F0}" type="presParOf" srcId="{37C0F81E-C57A-462C-AE1A-66C9775DF2FC}" destId="{A2B51BBA-3435-486A-8E16-4FB687DEE7F1}" srcOrd="2" destOrd="0" presId="urn:microsoft.com/office/officeart/2005/8/layout/hierarchy1"/>
    <dgm:cxn modelId="{0FC4016A-5DB9-43C5-B948-F946849A4AF3}" type="presParOf" srcId="{37C0F81E-C57A-462C-AE1A-66C9775DF2FC}" destId="{541BC459-FA46-4800-AE76-892AD667FFD7}" srcOrd="3" destOrd="0" presId="urn:microsoft.com/office/officeart/2005/8/layout/hierarchy1"/>
    <dgm:cxn modelId="{0FEC6B01-8C12-43CC-9B7D-D76E9E330D6E}" type="presParOf" srcId="{541BC459-FA46-4800-AE76-892AD667FFD7}" destId="{7B94EB57-D85C-4659-9EB4-A2C2706B812D}" srcOrd="0" destOrd="0" presId="urn:microsoft.com/office/officeart/2005/8/layout/hierarchy1"/>
    <dgm:cxn modelId="{CEDABA17-C1CF-46D1-9CF5-2CD2D1506391}" type="presParOf" srcId="{7B94EB57-D85C-4659-9EB4-A2C2706B812D}" destId="{2A16D2BD-269D-46B8-8370-09C590E0FF2E}" srcOrd="0" destOrd="0" presId="urn:microsoft.com/office/officeart/2005/8/layout/hierarchy1"/>
    <dgm:cxn modelId="{70081184-1D45-418E-8733-C41409105D58}" type="presParOf" srcId="{7B94EB57-D85C-4659-9EB4-A2C2706B812D}" destId="{77884E17-668F-4BC2-9672-102B7FF43138}" srcOrd="1" destOrd="0" presId="urn:microsoft.com/office/officeart/2005/8/layout/hierarchy1"/>
    <dgm:cxn modelId="{7CD382A3-38E7-4572-9A30-E79E5A8EB885}" type="presParOf" srcId="{541BC459-FA46-4800-AE76-892AD667FFD7}" destId="{F01CF9C7-C967-43A5-B905-203FAFDE21DB}" srcOrd="1" destOrd="0" presId="urn:microsoft.com/office/officeart/2005/8/layout/hierarchy1"/>
    <dgm:cxn modelId="{CD21C649-839F-4BE6-9026-02E1FE859858}" type="presParOf" srcId="{FF068EB4-84BC-473F-888A-A5865F17A4B6}" destId="{B10110A8-1D69-433F-BF6B-91AD91945593}" srcOrd="2" destOrd="0" presId="urn:microsoft.com/office/officeart/2005/8/layout/hierarchy1"/>
    <dgm:cxn modelId="{AFF16762-142C-4107-AD03-753AD0BFAB85}" type="presParOf" srcId="{FF068EB4-84BC-473F-888A-A5865F17A4B6}" destId="{74CF2819-671C-463B-BF67-7548029F3FD0}" srcOrd="3" destOrd="0" presId="urn:microsoft.com/office/officeart/2005/8/layout/hierarchy1"/>
    <dgm:cxn modelId="{158D4F2D-9046-4CD0-816C-E69E7D3FB0C8}" type="presParOf" srcId="{74CF2819-671C-463B-BF67-7548029F3FD0}" destId="{50E16EA8-9F19-4F9A-9309-9A7B270E688B}" srcOrd="0" destOrd="0" presId="urn:microsoft.com/office/officeart/2005/8/layout/hierarchy1"/>
    <dgm:cxn modelId="{915B45CE-2C2C-4AF0-BCF0-79A91D69D56F}" type="presParOf" srcId="{50E16EA8-9F19-4F9A-9309-9A7B270E688B}" destId="{BF1DAC4A-D5EF-41FF-AF8E-BCEB90463996}" srcOrd="0" destOrd="0" presId="urn:microsoft.com/office/officeart/2005/8/layout/hierarchy1"/>
    <dgm:cxn modelId="{2E929CAD-AB38-4B89-ADD4-3A4238407874}" type="presParOf" srcId="{50E16EA8-9F19-4F9A-9309-9A7B270E688B}" destId="{F9B1E208-E3C2-40A9-A046-EA9A3726AEA6}" srcOrd="1" destOrd="0" presId="urn:microsoft.com/office/officeart/2005/8/layout/hierarchy1"/>
    <dgm:cxn modelId="{E8D462B9-5FE6-410B-B672-73421CF98A2A}" type="presParOf" srcId="{74CF2819-671C-463B-BF67-7548029F3FD0}" destId="{0CA89AB9-1D5A-4A7A-932A-7E65A01FBADE}" srcOrd="1" destOrd="0" presId="urn:microsoft.com/office/officeart/2005/8/layout/hierarchy1"/>
    <dgm:cxn modelId="{648B6583-3ED6-4150-8927-741277EA1FE9}" type="presParOf" srcId="{0CA89AB9-1D5A-4A7A-932A-7E65A01FBADE}" destId="{CBD61516-B575-4560-A483-500CDAF3B177}" srcOrd="0" destOrd="0" presId="urn:microsoft.com/office/officeart/2005/8/layout/hierarchy1"/>
    <dgm:cxn modelId="{FB082419-F8E7-409F-A23B-7C419089FA69}" type="presParOf" srcId="{0CA89AB9-1D5A-4A7A-932A-7E65A01FBADE}" destId="{A8B380AE-947A-4D3E-BDDD-24C5D003F1E1}" srcOrd="1" destOrd="0" presId="urn:microsoft.com/office/officeart/2005/8/layout/hierarchy1"/>
    <dgm:cxn modelId="{57BEB565-3737-4F02-9E6D-4547D0E71854}" type="presParOf" srcId="{A8B380AE-947A-4D3E-BDDD-24C5D003F1E1}" destId="{EDE92250-56D2-4776-8513-FE8D7C489969}" srcOrd="0" destOrd="0" presId="urn:microsoft.com/office/officeart/2005/8/layout/hierarchy1"/>
    <dgm:cxn modelId="{4968A65B-3C8C-4874-A30E-CE911FDB5DF9}" type="presParOf" srcId="{EDE92250-56D2-4776-8513-FE8D7C489969}" destId="{2913E415-7B24-4B64-B014-C6685430A0B9}" srcOrd="0" destOrd="0" presId="urn:microsoft.com/office/officeart/2005/8/layout/hierarchy1"/>
    <dgm:cxn modelId="{317D8F92-7E6F-45C5-BD55-29BB9F631F05}" type="presParOf" srcId="{EDE92250-56D2-4776-8513-FE8D7C489969}" destId="{CC565FF4-7B04-4354-A8BE-AFD288B09D65}" srcOrd="1" destOrd="0" presId="urn:microsoft.com/office/officeart/2005/8/layout/hierarchy1"/>
    <dgm:cxn modelId="{DBD3727A-A442-407E-98BC-42F6DE8CE753}" type="presParOf" srcId="{A8B380AE-947A-4D3E-BDDD-24C5D003F1E1}" destId="{0C79E54B-B81F-4B9A-A4F1-DEE52FD3E7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0482C-D5CA-403C-BBB3-43E3CD12F771}">
      <dsp:nvSpPr>
        <dsp:cNvPr id="0" name=""/>
        <dsp:cNvSpPr/>
      </dsp:nvSpPr>
      <dsp:spPr>
        <a:xfrm>
          <a:off x="1598292" y="1183025"/>
          <a:ext cx="907870" cy="907870"/>
        </a:xfrm>
        <a:prstGeom prst="ellipse">
          <a:avLst/>
        </a:prstGeom>
        <a:solidFill>
          <a:srgbClr val="FF000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mbria"/>
              <a:ea typeface="+mn-ea"/>
              <a:cs typeface="+mn-cs"/>
            </a:rPr>
            <a:t>Question, issue, problem</a:t>
          </a:r>
        </a:p>
      </dsp:txBody>
      <dsp:txXfrm>
        <a:off x="1731246" y="1315979"/>
        <a:ext cx="641962" cy="641962"/>
      </dsp:txXfrm>
    </dsp:sp>
    <dsp:sp modelId="{0E4B36C6-08A9-4EAB-9827-98792E68F5DD}">
      <dsp:nvSpPr>
        <dsp:cNvPr id="0" name=""/>
        <dsp:cNvSpPr/>
      </dsp:nvSpPr>
      <dsp:spPr>
        <a:xfrm rot="16200000">
          <a:off x="1915647" y="1026537"/>
          <a:ext cx="273160" cy="39814"/>
        </a:xfrm>
        <a:custGeom>
          <a:avLst/>
          <a:gdLst/>
          <a:ahLst/>
          <a:cxnLst/>
          <a:rect l="0" t="0" r="0" b="0"/>
          <a:pathLst>
            <a:path>
              <a:moveTo>
                <a:pt x="0" y="17222"/>
              </a:moveTo>
              <a:lnTo>
                <a:pt x="320259" y="17222"/>
              </a:lnTo>
            </a:path>
          </a:pathLst>
        </a:custGeom>
        <a:noFill/>
        <a:ln w="25400" cap="flat" cmpd="sng" algn="ctr">
          <a:solidFill>
            <a:srgbClr val="C198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mbria"/>
            <a:ea typeface="+mn-ea"/>
            <a:cs typeface="+mn-cs"/>
          </a:endParaRPr>
        </a:p>
      </dsp:txBody>
      <dsp:txXfrm>
        <a:off x="2045398" y="1039616"/>
        <a:ext cx="13658" cy="13658"/>
      </dsp:txXfrm>
    </dsp:sp>
    <dsp:sp modelId="{10599D3A-5D71-42D9-98C7-172FD8A2396C}">
      <dsp:nvSpPr>
        <dsp:cNvPr id="0" name=""/>
        <dsp:cNvSpPr/>
      </dsp:nvSpPr>
      <dsp:spPr>
        <a:xfrm>
          <a:off x="1598292" y="1994"/>
          <a:ext cx="907870" cy="907870"/>
        </a:xfrm>
        <a:prstGeom prst="ellipse">
          <a:avLst/>
        </a:prstGeom>
        <a:solidFill>
          <a:srgbClr val="604878">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mbria"/>
              <a:ea typeface="+mn-ea"/>
              <a:cs typeface="+mn-cs"/>
            </a:rPr>
            <a:t>society</a:t>
          </a:r>
        </a:p>
      </dsp:txBody>
      <dsp:txXfrm>
        <a:off x="1731246" y="134948"/>
        <a:ext cx="641962" cy="641962"/>
      </dsp:txXfrm>
    </dsp:sp>
    <dsp:sp modelId="{00F1B437-81F7-4182-BCAD-C934BD42002D}">
      <dsp:nvSpPr>
        <dsp:cNvPr id="0" name=""/>
        <dsp:cNvSpPr/>
      </dsp:nvSpPr>
      <dsp:spPr>
        <a:xfrm>
          <a:off x="2506163" y="1617053"/>
          <a:ext cx="273160" cy="39814"/>
        </a:xfrm>
        <a:custGeom>
          <a:avLst/>
          <a:gdLst/>
          <a:ahLst/>
          <a:cxnLst/>
          <a:rect l="0" t="0" r="0" b="0"/>
          <a:pathLst>
            <a:path>
              <a:moveTo>
                <a:pt x="0" y="17222"/>
              </a:moveTo>
              <a:lnTo>
                <a:pt x="320259" y="17222"/>
              </a:lnTo>
            </a:path>
          </a:pathLst>
        </a:custGeom>
        <a:noFill/>
        <a:ln w="25400" cap="flat" cmpd="sng" algn="ctr">
          <a:solidFill>
            <a:srgbClr val="C198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mbria"/>
            <a:ea typeface="+mn-ea"/>
            <a:cs typeface="+mn-cs"/>
          </a:endParaRPr>
        </a:p>
      </dsp:txBody>
      <dsp:txXfrm>
        <a:off x="2635914" y="1630131"/>
        <a:ext cx="13658" cy="13658"/>
      </dsp:txXfrm>
    </dsp:sp>
    <dsp:sp modelId="{5DA2A477-C1DC-48C7-B010-EA4CE2AD5B54}">
      <dsp:nvSpPr>
        <dsp:cNvPr id="0" name=""/>
        <dsp:cNvSpPr/>
      </dsp:nvSpPr>
      <dsp:spPr>
        <a:xfrm>
          <a:off x="2779323" y="1183025"/>
          <a:ext cx="907870" cy="907870"/>
        </a:xfrm>
        <a:prstGeom prst="ellipse">
          <a:avLst/>
        </a:prstGeom>
        <a:solidFill>
          <a:srgbClr val="604878">
            <a:hueOff val="-4673099"/>
            <a:satOff val="6871"/>
            <a:lumOff val="5882"/>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Cambria"/>
              <a:ea typeface="+mn-ea"/>
              <a:cs typeface="+mn-cs"/>
            </a:rPr>
            <a:t>research</a:t>
          </a:r>
        </a:p>
      </dsp:txBody>
      <dsp:txXfrm>
        <a:off x="2912277" y="1315979"/>
        <a:ext cx="641962" cy="641962"/>
      </dsp:txXfrm>
    </dsp:sp>
    <dsp:sp modelId="{B62BDED2-8E15-44B2-99F0-6A857163306E}">
      <dsp:nvSpPr>
        <dsp:cNvPr id="0" name=""/>
        <dsp:cNvSpPr/>
      </dsp:nvSpPr>
      <dsp:spPr>
        <a:xfrm rot="5400000">
          <a:off x="1915647" y="2207568"/>
          <a:ext cx="273160" cy="39814"/>
        </a:xfrm>
        <a:custGeom>
          <a:avLst/>
          <a:gdLst/>
          <a:ahLst/>
          <a:cxnLst/>
          <a:rect l="0" t="0" r="0" b="0"/>
          <a:pathLst>
            <a:path>
              <a:moveTo>
                <a:pt x="0" y="17222"/>
              </a:moveTo>
              <a:lnTo>
                <a:pt x="320259" y="17222"/>
              </a:lnTo>
            </a:path>
          </a:pathLst>
        </a:custGeom>
        <a:noFill/>
        <a:ln w="25400" cap="flat" cmpd="sng" algn="ctr">
          <a:solidFill>
            <a:srgbClr val="C198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mbria"/>
            <a:ea typeface="+mn-ea"/>
            <a:cs typeface="+mn-cs"/>
          </a:endParaRPr>
        </a:p>
      </dsp:txBody>
      <dsp:txXfrm>
        <a:off x="2045398" y="2220646"/>
        <a:ext cx="13658" cy="13658"/>
      </dsp:txXfrm>
    </dsp:sp>
    <dsp:sp modelId="{879A77EC-4BE0-4DC8-BA74-06DEB675EA48}">
      <dsp:nvSpPr>
        <dsp:cNvPr id="0" name=""/>
        <dsp:cNvSpPr/>
      </dsp:nvSpPr>
      <dsp:spPr>
        <a:xfrm>
          <a:off x="1598292" y="2364056"/>
          <a:ext cx="907870" cy="907870"/>
        </a:xfrm>
        <a:prstGeom prst="ellipse">
          <a:avLst/>
        </a:prstGeom>
        <a:solidFill>
          <a:srgbClr val="604878">
            <a:hueOff val="-9346198"/>
            <a:satOff val="13742"/>
            <a:lumOff val="11765"/>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mbria"/>
              <a:ea typeface="+mn-ea"/>
              <a:cs typeface="+mn-cs"/>
            </a:rPr>
            <a:t>policy</a:t>
          </a:r>
        </a:p>
      </dsp:txBody>
      <dsp:txXfrm>
        <a:off x="1731246" y="2497010"/>
        <a:ext cx="641962" cy="641962"/>
      </dsp:txXfrm>
    </dsp:sp>
    <dsp:sp modelId="{6E9E7A48-5B0F-4013-A697-C81148F02FFE}">
      <dsp:nvSpPr>
        <dsp:cNvPr id="0" name=""/>
        <dsp:cNvSpPr/>
      </dsp:nvSpPr>
      <dsp:spPr>
        <a:xfrm rot="10800000">
          <a:off x="1325132" y="1617053"/>
          <a:ext cx="273160" cy="39814"/>
        </a:xfrm>
        <a:custGeom>
          <a:avLst/>
          <a:gdLst/>
          <a:ahLst/>
          <a:cxnLst/>
          <a:rect l="0" t="0" r="0" b="0"/>
          <a:pathLst>
            <a:path>
              <a:moveTo>
                <a:pt x="0" y="17222"/>
              </a:moveTo>
              <a:lnTo>
                <a:pt x="320259" y="17222"/>
              </a:lnTo>
            </a:path>
          </a:pathLst>
        </a:custGeom>
        <a:noFill/>
        <a:ln w="25400" cap="flat" cmpd="sng" algn="ctr">
          <a:solidFill>
            <a:srgbClr val="C198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mbria"/>
            <a:ea typeface="+mn-ea"/>
            <a:cs typeface="+mn-cs"/>
          </a:endParaRPr>
        </a:p>
      </dsp:txBody>
      <dsp:txXfrm rot="10800000">
        <a:off x="1454883" y="1630131"/>
        <a:ext cx="13658" cy="13658"/>
      </dsp:txXfrm>
    </dsp:sp>
    <dsp:sp modelId="{69ED67B6-B218-4852-8BBC-29AB45FB0409}">
      <dsp:nvSpPr>
        <dsp:cNvPr id="0" name=""/>
        <dsp:cNvSpPr/>
      </dsp:nvSpPr>
      <dsp:spPr>
        <a:xfrm>
          <a:off x="417262" y="1183025"/>
          <a:ext cx="907870" cy="907870"/>
        </a:xfrm>
        <a:prstGeom prst="ellipse">
          <a:avLst/>
        </a:prstGeom>
        <a:solidFill>
          <a:srgbClr val="604878">
            <a:hueOff val="-14019296"/>
            <a:satOff val="20613"/>
            <a:lumOff val="17647"/>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Cambria"/>
              <a:ea typeface="+mn-ea"/>
              <a:cs typeface="+mn-cs"/>
            </a:rPr>
            <a:t>industry</a:t>
          </a:r>
        </a:p>
      </dsp:txBody>
      <dsp:txXfrm>
        <a:off x="550216" y="1315979"/>
        <a:ext cx="641962" cy="641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6F64C-4CB4-4C9E-A263-7EF095F53679}">
      <dsp:nvSpPr>
        <dsp:cNvPr id="0" name=""/>
        <dsp:cNvSpPr/>
      </dsp:nvSpPr>
      <dsp:spPr>
        <a:xfrm>
          <a:off x="1477007" y="757067"/>
          <a:ext cx="2653275" cy="2653275"/>
        </a:xfrm>
        <a:prstGeom prst="blockArc">
          <a:avLst>
            <a:gd name="adj1" fmla="val 11815349"/>
            <a:gd name="adj2" fmla="val 15438818"/>
            <a:gd name="adj3" fmla="val 4642"/>
          </a:avLst>
        </a:prstGeom>
        <a:solidFill>
          <a:srgbClr val="604878">
            <a:hueOff val="-14019296"/>
            <a:satOff val="20613"/>
            <a:lumOff val="17647"/>
            <a:alphaOff val="0"/>
          </a:srgbClr>
        </a:solidFill>
        <a:ln>
          <a:noFill/>
        </a:ln>
        <a:effectLst/>
        <a:scene3d>
          <a:camera prst="orthographicFront"/>
          <a:lightRig rig="sunset" dir="t"/>
        </a:scene3d>
        <a:sp3d>
          <a:bevelT w="139700" h="139700" prst="divot"/>
        </a:sp3d>
      </dsp:spPr>
      <dsp:style>
        <a:lnRef idx="0">
          <a:scrgbClr r="0" g="0" b="0"/>
        </a:lnRef>
        <a:fillRef idx="1">
          <a:scrgbClr r="0" g="0" b="0"/>
        </a:fillRef>
        <a:effectRef idx="0">
          <a:scrgbClr r="0" g="0" b="0"/>
        </a:effectRef>
        <a:fontRef idx="minor">
          <a:schemeClr val="lt1"/>
        </a:fontRef>
      </dsp:style>
    </dsp:sp>
    <dsp:sp modelId="{529BD0D5-86C6-427B-AC4C-1A42D6024236}">
      <dsp:nvSpPr>
        <dsp:cNvPr id="0" name=""/>
        <dsp:cNvSpPr/>
      </dsp:nvSpPr>
      <dsp:spPr>
        <a:xfrm>
          <a:off x="1484967" y="29910"/>
          <a:ext cx="2653275" cy="2653275"/>
        </a:xfrm>
        <a:prstGeom prst="blockArc">
          <a:avLst>
            <a:gd name="adj1" fmla="val 6275917"/>
            <a:gd name="adj2" fmla="val 9859914"/>
            <a:gd name="adj3" fmla="val 4642"/>
          </a:avLst>
        </a:prstGeom>
        <a:solidFill>
          <a:srgbClr val="604878">
            <a:hueOff val="-9346198"/>
            <a:satOff val="13742"/>
            <a:lumOff val="11765"/>
            <a:alphaOff val="0"/>
          </a:srgbClr>
        </a:solidFill>
        <a:ln>
          <a:noFill/>
        </a:ln>
        <a:effectLst/>
        <a:scene3d>
          <a:camera prst="orthographicFront"/>
          <a:lightRig rig="sunset" dir="t"/>
        </a:scene3d>
        <a:sp3d>
          <a:bevelT w="139700" h="139700" prst="divot"/>
        </a:sp3d>
      </dsp:spPr>
      <dsp:style>
        <a:lnRef idx="0">
          <a:scrgbClr r="0" g="0" b="0"/>
        </a:lnRef>
        <a:fillRef idx="1">
          <a:scrgbClr r="0" g="0" b="0"/>
        </a:fillRef>
        <a:effectRef idx="0">
          <a:scrgbClr r="0" g="0" b="0"/>
        </a:effectRef>
        <a:fontRef idx="minor">
          <a:schemeClr val="lt1"/>
        </a:fontRef>
      </dsp:style>
    </dsp:sp>
    <dsp:sp modelId="{1F4B087E-BDB2-4E1D-841F-A0ACE59CC7A6}">
      <dsp:nvSpPr>
        <dsp:cNvPr id="0" name=""/>
        <dsp:cNvSpPr/>
      </dsp:nvSpPr>
      <dsp:spPr>
        <a:xfrm>
          <a:off x="811382" y="35389"/>
          <a:ext cx="2653275" cy="2653275"/>
        </a:xfrm>
        <a:prstGeom prst="blockArc">
          <a:avLst>
            <a:gd name="adj1" fmla="val 1066476"/>
            <a:gd name="adj2" fmla="val 4468157"/>
            <a:gd name="adj3" fmla="val 4642"/>
          </a:avLst>
        </a:prstGeom>
        <a:solidFill>
          <a:srgbClr val="604878">
            <a:hueOff val="-4673099"/>
            <a:satOff val="6871"/>
            <a:lumOff val="5882"/>
            <a:alphaOff val="0"/>
          </a:srgbClr>
        </a:solidFill>
        <a:ln>
          <a:noFill/>
        </a:ln>
        <a:effectLst/>
        <a:scene3d>
          <a:camera prst="orthographicFront"/>
          <a:lightRig rig="sunset" dir="t"/>
        </a:scene3d>
        <a:sp3d>
          <a:bevelT w="139700" h="139700" prst="divot"/>
        </a:sp3d>
      </dsp:spPr>
      <dsp:style>
        <a:lnRef idx="0">
          <a:scrgbClr r="0" g="0" b="0"/>
        </a:lnRef>
        <a:fillRef idx="1">
          <a:scrgbClr r="0" g="0" b="0"/>
        </a:fillRef>
        <a:effectRef idx="0">
          <a:scrgbClr r="0" g="0" b="0"/>
        </a:effectRef>
        <a:fontRef idx="minor">
          <a:schemeClr val="lt1"/>
        </a:fontRef>
      </dsp:style>
    </dsp:sp>
    <dsp:sp modelId="{10A3E990-67FF-4273-A0FD-FBADBD4B82E7}">
      <dsp:nvSpPr>
        <dsp:cNvPr id="0" name=""/>
        <dsp:cNvSpPr/>
      </dsp:nvSpPr>
      <dsp:spPr>
        <a:xfrm>
          <a:off x="782676" y="722217"/>
          <a:ext cx="2653275" cy="2653275"/>
        </a:xfrm>
        <a:prstGeom prst="blockArc">
          <a:avLst>
            <a:gd name="adj1" fmla="val 17305983"/>
            <a:gd name="adj2" fmla="val 20820718"/>
            <a:gd name="adj3" fmla="val 4642"/>
          </a:avLst>
        </a:prstGeom>
        <a:solidFill>
          <a:srgbClr val="604878">
            <a:hueOff val="0"/>
            <a:satOff val="0"/>
            <a:lumOff val="0"/>
            <a:alphaOff val="0"/>
          </a:srgbClr>
        </a:solidFill>
        <a:ln>
          <a:noFill/>
        </a:ln>
        <a:effectLst/>
        <a:scene3d>
          <a:camera prst="orthographicFront"/>
          <a:lightRig rig="sunset" dir="t"/>
        </a:scene3d>
        <a:sp3d>
          <a:bevelT w="139700" h="139700" prst="divot"/>
        </a:sp3d>
      </dsp:spPr>
      <dsp:style>
        <a:lnRef idx="0">
          <a:scrgbClr r="0" g="0" b="0"/>
        </a:lnRef>
        <a:fillRef idx="1">
          <a:scrgbClr r="0" g="0" b="0"/>
        </a:fillRef>
        <a:effectRef idx="0">
          <a:scrgbClr r="0" g="0" b="0"/>
        </a:effectRef>
        <a:fontRef idx="minor">
          <a:schemeClr val="lt1"/>
        </a:fontRef>
      </dsp:style>
    </dsp:sp>
    <dsp:sp modelId="{4C45DAD6-7398-4235-8C37-BC81E1A40D9B}">
      <dsp:nvSpPr>
        <dsp:cNvPr id="0" name=""/>
        <dsp:cNvSpPr/>
      </dsp:nvSpPr>
      <dsp:spPr>
        <a:xfrm>
          <a:off x="1891178" y="1112702"/>
          <a:ext cx="1221691" cy="1221691"/>
        </a:xfrm>
        <a:prstGeom prst="ellipse">
          <a:avLst/>
        </a:prstGeom>
        <a:solidFill>
          <a:srgbClr val="FF0000"/>
        </a:solidFill>
        <a:ln w="25400" cap="flat" cmpd="sng" algn="ctr">
          <a:solidFill>
            <a:sysClr val="window" lastClr="FFFFFF">
              <a:hueOff val="0"/>
              <a:satOff val="0"/>
              <a:lumOff val="0"/>
              <a:alphaOff val="0"/>
            </a:sysClr>
          </a:solidFill>
          <a:prstDash val="solid"/>
        </a:ln>
        <a:effectLst/>
        <a:scene3d>
          <a:camera prst="orthographicFront"/>
          <a:lightRig rig="sunse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mbria"/>
              <a:ea typeface="+mn-ea"/>
              <a:cs typeface="+mn-cs"/>
            </a:rPr>
            <a:t>Question, issue, problem</a:t>
          </a:r>
        </a:p>
      </dsp:txBody>
      <dsp:txXfrm>
        <a:off x="2070091" y="1291615"/>
        <a:ext cx="863865" cy="863865"/>
      </dsp:txXfrm>
    </dsp:sp>
    <dsp:sp modelId="{252ACEC0-70DD-4935-A14B-923FD7210D03}">
      <dsp:nvSpPr>
        <dsp:cNvPr id="0" name=""/>
        <dsp:cNvSpPr/>
      </dsp:nvSpPr>
      <dsp:spPr>
        <a:xfrm>
          <a:off x="2091465" y="391897"/>
          <a:ext cx="855183" cy="855183"/>
        </a:xfrm>
        <a:prstGeom prst="ellipse">
          <a:avLst/>
        </a:prstGeom>
        <a:solidFill>
          <a:srgbClr val="604878">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sunse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mbria"/>
              <a:ea typeface="+mn-ea"/>
              <a:cs typeface="+mn-cs"/>
            </a:rPr>
            <a:t>society</a:t>
          </a:r>
        </a:p>
      </dsp:txBody>
      <dsp:txXfrm>
        <a:off x="2216704" y="517136"/>
        <a:ext cx="604705" cy="604705"/>
      </dsp:txXfrm>
    </dsp:sp>
    <dsp:sp modelId="{B71E6FF4-5498-4C03-AC7F-C092C609633D}">
      <dsp:nvSpPr>
        <dsp:cNvPr id="0" name=""/>
        <dsp:cNvSpPr/>
      </dsp:nvSpPr>
      <dsp:spPr>
        <a:xfrm>
          <a:off x="2944421" y="1330023"/>
          <a:ext cx="855183" cy="855183"/>
        </a:xfrm>
        <a:prstGeom prst="ellipse">
          <a:avLst/>
        </a:prstGeom>
        <a:solidFill>
          <a:srgbClr val="604878">
            <a:hueOff val="-4673099"/>
            <a:satOff val="6871"/>
            <a:lumOff val="5882"/>
            <a:alphaOff val="0"/>
          </a:srgbClr>
        </a:solidFill>
        <a:ln w="25400" cap="flat" cmpd="sng" algn="ctr">
          <a:solidFill>
            <a:sysClr val="window" lastClr="FFFFFF">
              <a:hueOff val="0"/>
              <a:satOff val="0"/>
              <a:lumOff val="0"/>
              <a:alphaOff val="0"/>
            </a:sysClr>
          </a:solidFill>
          <a:prstDash val="solid"/>
        </a:ln>
        <a:effectLst/>
        <a:scene3d>
          <a:camera prst="orthographicFront"/>
          <a:lightRig rig="sunse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mbria"/>
              <a:ea typeface="+mn-ea"/>
              <a:cs typeface="+mn-cs"/>
            </a:rPr>
            <a:t>research</a:t>
          </a:r>
          <a:endParaRPr lang="en-US" sz="1200" b="1" kern="1200" dirty="0">
            <a:solidFill>
              <a:sysClr val="window" lastClr="FFFFFF"/>
            </a:solidFill>
            <a:latin typeface="Cambria"/>
            <a:ea typeface="+mn-ea"/>
            <a:cs typeface="+mn-cs"/>
          </a:endParaRPr>
        </a:p>
      </dsp:txBody>
      <dsp:txXfrm>
        <a:off x="3069660" y="1455262"/>
        <a:ext cx="604705" cy="604705"/>
      </dsp:txXfrm>
    </dsp:sp>
    <dsp:sp modelId="{07FCC35F-47B6-41F3-9C75-A917BF65F975}">
      <dsp:nvSpPr>
        <dsp:cNvPr id="0" name=""/>
        <dsp:cNvSpPr/>
      </dsp:nvSpPr>
      <dsp:spPr>
        <a:xfrm>
          <a:off x="2057398" y="2182970"/>
          <a:ext cx="855183" cy="855183"/>
        </a:xfrm>
        <a:prstGeom prst="ellipse">
          <a:avLst/>
        </a:prstGeom>
        <a:solidFill>
          <a:srgbClr val="604878">
            <a:hueOff val="-9346198"/>
            <a:satOff val="13742"/>
            <a:lumOff val="11765"/>
            <a:alphaOff val="0"/>
          </a:srgbClr>
        </a:solidFill>
        <a:ln w="25400" cap="flat" cmpd="sng" algn="ctr">
          <a:solidFill>
            <a:sysClr val="window" lastClr="FFFFFF">
              <a:hueOff val="0"/>
              <a:satOff val="0"/>
              <a:lumOff val="0"/>
              <a:alphaOff val="0"/>
            </a:sysClr>
          </a:solidFill>
          <a:prstDash val="solid"/>
        </a:ln>
        <a:effectLst/>
        <a:scene3d>
          <a:camera prst="orthographicFront"/>
          <a:lightRig rig="sunse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mbria"/>
              <a:ea typeface="+mn-ea"/>
              <a:cs typeface="+mn-cs"/>
            </a:rPr>
            <a:t>policy</a:t>
          </a:r>
        </a:p>
      </dsp:txBody>
      <dsp:txXfrm>
        <a:off x="2182637" y="2308209"/>
        <a:ext cx="604705" cy="604705"/>
      </dsp:txXfrm>
    </dsp:sp>
    <dsp:sp modelId="{37DA15C0-A827-4D0D-A2D8-27FA2FACD303}">
      <dsp:nvSpPr>
        <dsp:cNvPr id="0" name=""/>
        <dsp:cNvSpPr/>
      </dsp:nvSpPr>
      <dsp:spPr>
        <a:xfrm>
          <a:off x="1136312" y="1278919"/>
          <a:ext cx="855183" cy="855183"/>
        </a:xfrm>
        <a:prstGeom prst="ellipse">
          <a:avLst/>
        </a:prstGeom>
        <a:solidFill>
          <a:srgbClr val="604878">
            <a:hueOff val="-14019296"/>
            <a:satOff val="20613"/>
            <a:lumOff val="17647"/>
            <a:alphaOff val="0"/>
          </a:srgbClr>
        </a:solidFill>
        <a:ln w="25400" cap="flat" cmpd="sng" algn="ctr">
          <a:solidFill>
            <a:sysClr val="window" lastClr="FFFFFF">
              <a:hueOff val="0"/>
              <a:satOff val="0"/>
              <a:lumOff val="0"/>
              <a:alphaOff val="0"/>
            </a:sysClr>
          </a:solidFill>
          <a:prstDash val="solid"/>
        </a:ln>
        <a:effectLst/>
        <a:scene3d>
          <a:camera prst="orthographicFront"/>
          <a:lightRig rig="sunse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mbria"/>
              <a:ea typeface="+mn-ea"/>
              <a:cs typeface="+mn-cs"/>
            </a:rPr>
            <a:t>industry</a:t>
          </a:r>
        </a:p>
      </dsp:txBody>
      <dsp:txXfrm>
        <a:off x="1261551" y="1404158"/>
        <a:ext cx="604705" cy="604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61516-B575-4560-A483-500CDAF3B177}">
      <dsp:nvSpPr>
        <dsp:cNvPr id="0" name=""/>
        <dsp:cNvSpPr/>
      </dsp:nvSpPr>
      <dsp:spPr>
        <a:xfrm>
          <a:off x="4372763" y="1834969"/>
          <a:ext cx="91440" cy="341642"/>
        </a:xfrm>
        <a:custGeom>
          <a:avLst/>
          <a:gdLst/>
          <a:ahLst/>
          <a:cxnLst/>
          <a:rect l="0" t="0" r="0" b="0"/>
          <a:pathLst>
            <a:path>
              <a:moveTo>
                <a:pt x="45720" y="0"/>
              </a:moveTo>
              <a:lnTo>
                <a:pt x="45720" y="341642"/>
              </a:lnTo>
            </a:path>
          </a:pathLst>
        </a:custGeom>
        <a:noFill/>
        <a:ln w="25400" cap="flat" cmpd="sng" algn="ctr">
          <a:solidFill>
            <a:schemeClr val="accent1">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10110A8-1D69-433F-BF6B-91AD91945593}">
      <dsp:nvSpPr>
        <dsp:cNvPr id="0" name=""/>
        <dsp:cNvSpPr/>
      </dsp:nvSpPr>
      <dsp:spPr>
        <a:xfrm>
          <a:off x="3341675" y="747392"/>
          <a:ext cx="1076808" cy="341642"/>
        </a:xfrm>
        <a:custGeom>
          <a:avLst/>
          <a:gdLst/>
          <a:ahLst/>
          <a:cxnLst/>
          <a:rect l="0" t="0" r="0" b="0"/>
          <a:pathLst>
            <a:path>
              <a:moveTo>
                <a:pt x="0" y="0"/>
              </a:moveTo>
              <a:lnTo>
                <a:pt x="0" y="232819"/>
              </a:lnTo>
              <a:lnTo>
                <a:pt x="1076808" y="232819"/>
              </a:lnTo>
              <a:lnTo>
                <a:pt x="1076808" y="341642"/>
              </a:lnTo>
            </a:path>
          </a:pathLst>
        </a:custGeom>
        <a:noFill/>
        <a:ln w="25400" cap="flat" cmpd="sng" algn="ctr">
          <a:solidFill>
            <a:schemeClr val="accent1">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2B51BBA-3435-486A-8E16-4FB687DEE7F1}">
      <dsp:nvSpPr>
        <dsp:cNvPr id="0" name=""/>
        <dsp:cNvSpPr/>
      </dsp:nvSpPr>
      <dsp:spPr>
        <a:xfrm>
          <a:off x="2264866" y="1834969"/>
          <a:ext cx="717872" cy="341642"/>
        </a:xfrm>
        <a:custGeom>
          <a:avLst/>
          <a:gdLst/>
          <a:ahLst/>
          <a:cxnLst/>
          <a:rect l="0" t="0" r="0" b="0"/>
          <a:pathLst>
            <a:path>
              <a:moveTo>
                <a:pt x="0" y="0"/>
              </a:moveTo>
              <a:lnTo>
                <a:pt x="0" y="232819"/>
              </a:lnTo>
              <a:lnTo>
                <a:pt x="717872" y="232819"/>
              </a:lnTo>
              <a:lnTo>
                <a:pt x="717872" y="341642"/>
              </a:lnTo>
            </a:path>
          </a:pathLst>
        </a:custGeom>
        <a:noFill/>
        <a:ln w="25400" cap="flat" cmpd="sng" algn="ctr">
          <a:solidFill>
            <a:schemeClr val="accent1">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571E5BA-E5E5-44BA-AFA1-260B8A4B3059}">
      <dsp:nvSpPr>
        <dsp:cNvPr id="0" name=""/>
        <dsp:cNvSpPr/>
      </dsp:nvSpPr>
      <dsp:spPr>
        <a:xfrm>
          <a:off x="1546993" y="1834969"/>
          <a:ext cx="717872" cy="341642"/>
        </a:xfrm>
        <a:custGeom>
          <a:avLst/>
          <a:gdLst/>
          <a:ahLst/>
          <a:cxnLst/>
          <a:rect l="0" t="0" r="0" b="0"/>
          <a:pathLst>
            <a:path>
              <a:moveTo>
                <a:pt x="717872" y="0"/>
              </a:moveTo>
              <a:lnTo>
                <a:pt x="717872" y="232819"/>
              </a:lnTo>
              <a:lnTo>
                <a:pt x="0" y="232819"/>
              </a:lnTo>
              <a:lnTo>
                <a:pt x="0" y="341642"/>
              </a:lnTo>
            </a:path>
          </a:pathLst>
        </a:custGeom>
        <a:noFill/>
        <a:ln w="25400" cap="flat" cmpd="sng" algn="ctr">
          <a:solidFill>
            <a:schemeClr val="accent1">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0F90EF9-7B55-4189-A6A8-D0FC77220C68}">
      <dsp:nvSpPr>
        <dsp:cNvPr id="0" name=""/>
        <dsp:cNvSpPr/>
      </dsp:nvSpPr>
      <dsp:spPr>
        <a:xfrm>
          <a:off x="2264866" y="747392"/>
          <a:ext cx="1076808" cy="341642"/>
        </a:xfrm>
        <a:custGeom>
          <a:avLst/>
          <a:gdLst/>
          <a:ahLst/>
          <a:cxnLst/>
          <a:rect l="0" t="0" r="0" b="0"/>
          <a:pathLst>
            <a:path>
              <a:moveTo>
                <a:pt x="1076808" y="0"/>
              </a:moveTo>
              <a:lnTo>
                <a:pt x="1076808" y="232819"/>
              </a:lnTo>
              <a:lnTo>
                <a:pt x="0" y="232819"/>
              </a:lnTo>
              <a:lnTo>
                <a:pt x="0" y="341642"/>
              </a:lnTo>
            </a:path>
          </a:pathLst>
        </a:custGeom>
        <a:noFill/>
        <a:ln w="25400" cap="flat" cmpd="sng" algn="ctr">
          <a:solidFill>
            <a:schemeClr val="accent1">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5BBD816-73E4-4113-8EDA-E3E6CE47A145}">
      <dsp:nvSpPr>
        <dsp:cNvPr id="0" name=""/>
        <dsp:cNvSpPr/>
      </dsp:nvSpPr>
      <dsp:spPr>
        <a:xfrm>
          <a:off x="2754324" y="1457"/>
          <a:ext cx="1174700" cy="745934"/>
        </a:xfrm>
        <a:prstGeom prst="roundRect">
          <a:avLst>
            <a:gd name="adj" fmla="val 10000"/>
          </a:avLst>
        </a:prstGeom>
        <a:solidFill>
          <a:schemeClr val="accent1">
            <a:alpha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0B0360A-9CEF-4C53-B0EC-78D5072BF1D4}">
      <dsp:nvSpPr>
        <dsp:cNvPr id="0" name=""/>
        <dsp:cNvSpPr/>
      </dsp:nvSpPr>
      <dsp:spPr>
        <a:xfrm>
          <a:off x="2884847" y="125453"/>
          <a:ext cx="1174700" cy="745934"/>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Extended ‘peer’ review</a:t>
          </a:r>
        </a:p>
      </dsp:txBody>
      <dsp:txXfrm>
        <a:off x="2906695" y="147301"/>
        <a:ext cx="1131004" cy="702238"/>
      </dsp:txXfrm>
    </dsp:sp>
    <dsp:sp modelId="{A9ED7A38-E020-44E1-93FF-F404E6FA298E}">
      <dsp:nvSpPr>
        <dsp:cNvPr id="0" name=""/>
        <dsp:cNvSpPr/>
      </dsp:nvSpPr>
      <dsp:spPr>
        <a:xfrm>
          <a:off x="1677516" y="1089034"/>
          <a:ext cx="1174700" cy="745934"/>
        </a:xfrm>
        <a:prstGeom prst="roundRect">
          <a:avLst>
            <a:gd name="adj" fmla="val 10000"/>
          </a:avLst>
        </a:prstGeom>
        <a:solidFill>
          <a:schemeClr val="accent1">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F2E4F88-11E0-4025-844D-0C83061681E2}">
      <dsp:nvSpPr>
        <dsp:cNvPr id="0" name=""/>
        <dsp:cNvSpPr/>
      </dsp:nvSpPr>
      <dsp:spPr>
        <a:xfrm>
          <a:off x="1808038" y="1213030"/>
          <a:ext cx="1174700" cy="745934"/>
        </a:xfrm>
        <a:prstGeom prst="roundRect">
          <a:avLst>
            <a:gd name="adj" fmla="val 10000"/>
          </a:avLst>
        </a:prstGeom>
        <a:solidFill>
          <a:schemeClr val="lt1">
            <a:alpha val="90000"/>
            <a:hueOff val="0"/>
            <a:satOff val="0"/>
            <a:lumOff val="0"/>
            <a:alphaOff val="0"/>
          </a:schemeClr>
        </a:solidFill>
        <a:ln w="9525" cap="flat" cmpd="sng" algn="ctr">
          <a:solidFill>
            <a:schemeClr val="accent1">
              <a:tint val="9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Scientific quality</a:t>
          </a:r>
        </a:p>
      </dsp:txBody>
      <dsp:txXfrm>
        <a:off x="1829886" y="1234878"/>
        <a:ext cx="1131004" cy="702238"/>
      </dsp:txXfrm>
    </dsp:sp>
    <dsp:sp modelId="{AC08110D-7A43-421D-9168-152706785A51}">
      <dsp:nvSpPr>
        <dsp:cNvPr id="0" name=""/>
        <dsp:cNvSpPr/>
      </dsp:nvSpPr>
      <dsp:spPr>
        <a:xfrm>
          <a:off x="959643" y="2176611"/>
          <a:ext cx="1174700" cy="745934"/>
        </a:xfrm>
        <a:prstGeom prst="roundRect">
          <a:avLst>
            <a:gd name="adj" fmla="val 10000"/>
          </a:avLst>
        </a:prstGeom>
        <a:solidFill>
          <a:schemeClr val="accent1">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F291F98-C42C-47D7-A351-B682A52AF0BF}">
      <dsp:nvSpPr>
        <dsp:cNvPr id="0" name=""/>
        <dsp:cNvSpPr/>
      </dsp:nvSpPr>
      <dsp:spPr>
        <a:xfrm>
          <a:off x="1090166" y="2300607"/>
          <a:ext cx="1174700" cy="745934"/>
        </a:xfrm>
        <a:prstGeom prst="roundRect">
          <a:avLst>
            <a:gd name="adj" fmla="val 10000"/>
          </a:avLst>
        </a:prstGeom>
        <a:solidFill>
          <a:schemeClr val="lt1">
            <a:alpha val="90000"/>
            <a:hueOff val="0"/>
            <a:satOff val="0"/>
            <a:lumOff val="0"/>
            <a:alphaOff val="0"/>
          </a:schemeClr>
        </a:solidFill>
        <a:ln w="9525" cap="flat" cmpd="sng" algn="ctr">
          <a:solidFill>
            <a:schemeClr val="accent1">
              <a:tint val="7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Output </a:t>
          </a:r>
        </a:p>
      </dsp:txBody>
      <dsp:txXfrm>
        <a:off x="1112014" y="2322455"/>
        <a:ext cx="1131004" cy="702238"/>
      </dsp:txXfrm>
    </dsp:sp>
    <dsp:sp modelId="{2A16D2BD-269D-46B8-8370-09C590E0FF2E}">
      <dsp:nvSpPr>
        <dsp:cNvPr id="0" name=""/>
        <dsp:cNvSpPr/>
      </dsp:nvSpPr>
      <dsp:spPr>
        <a:xfrm>
          <a:off x="2395388" y="2176611"/>
          <a:ext cx="1174700" cy="745934"/>
        </a:xfrm>
        <a:prstGeom prst="roundRect">
          <a:avLst>
            <a:gd name="adj" fmla="val 10000"/>
          </a:avLst>
        </a:prstGeom>
        <a:solidFill>
          <a:schemeClr val="accent1">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884E17-668F-4BC2-9672-102B7FF43138}">
      <dsp:nvSpPr>
        <dsp:cNvPr id="0" name=""/>
        <dsp:cNvSpPr/>
      </dsp:nvSpPr>
      <dsp:spPr>
        <a:xfrm>
          <a:off x="2525910" y="2300607"/>
          <a:ext cx="1174700" cy="745934"/>
        </a:xfrm>
        <a:prstGeom prst="roundRect">
          <a:avLst>
            <a:gd name="adj" fmla="val 10000"/>
          </a:avLst>
        </a:prstGeom>
        <a:solidFill>
          <a:schemeClr val="lt1">
            <a:alpha val="90000"/>
            <a:hueOff val="0"/>
            <a:satOff val="0"/>
            <a:lumOff val="0"/>
            <a:alphaOff val="0"/>
          </a:schemeClr>
        </a:solidFill>
        <a:ln w="9525" cap="flat" cmpd="sng" algn="ctr">
          <a:solidFill>
            <a:schemeClr val="accent1">
              <a:tint val="7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Use</a:t>
          </a:r>
        </a:p>
      </dsp:txBody>
      <dsp:txXfrm>
        <a:off x="2547758" y="2322455"/>
        <a:ext cx="1131004" cy="702238"/>
      </dsp:txXfrm>
    </dsp:sp>
    <dsp:sp modelId="{BF1DAC4A-D5EF-41FF-AF8E-BCEB90463996}">
      <dsp:nvSpPr>
        <dsp:cNvPr id="0" name=""/>
        <dsp:cNvSpPr/>
      </dsp:nvSpPr>
      <dsp:spPr>
        <a:xfrm>
          <a:off x="3831133" y="1089034"/>
          <a:ext cx="1174700" cy="745934"/>
        </a:xfrm>
        <a:prstGeom prst="roundRect">
          <a:avLst>
            <a:gd name="adj" fmla="val 10000"/>
          </a:avLst>
        </a:prstGeom>
        <a:solidFill>
          <a:schemeClr val="accent1">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9B1E208-E3C2-40A9-A046-EA9A3726AEA6}">
      <dsp:nvSpPr>
        <dsp:cNvPr id="0" name=""/>
        <dsp:cNvSpPr/>
      </dsp:nvSpPr>
      <dsp:spPr>
        <a:xfrm>
          <a:off x="3961655" y="1213030"/>
          <a:ext cx="1174700" cy="745934"/>
        </a:xfrm>
        <a:prstGeom prst="roundRect">
          <a:avLst>
            <a:gd name="adj" fmla="val 10000"/>
          </a:avLst>
        </a:prstGeom>
        <a:solidFill>
          <a:schemeClr val="lt1">
            <a:alpha val="90000"/>
            <a:hueOff val="0"/>
            <a:satOff val="0"/>
            <a:lumOff val="0"/>
            <a:alphaOff val="0"/>
          </a:schemeClr>
        </a:solidFill>
        <a:ln w="9525" cap="flat" cmpd="sng" algn="ctr">
          <a:solidFill>
            <a:schemeClr val="accent1">
              <a:tint val="9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Societal quality</a:t>
          </a:r>
        </a:p>
      </dsp:txBody>
      <dsp:txXfrm>
        <a:off x="3983503" y="1234878"/>
        <a:ext cx="1131004" cy="702238"/>
      </dsp:txXfrm>
    </dsp:sp>
    <dsp:sp modelId="{2913E415-7B24-4B64-B014-C6685430A0B9}">
      <dsp:nvSpPr>
        <dsp:cNvPr id="0" name=""/>
        <dsp:cNvSpPr/>
      </dsp:nvSpPr>
      <dsp:spPr>
        <a:xfrm>
          <a:off x="3831133" y="2176611"/>
          <a:ext cx="1174700" cy="745934"/>
        </a:xfrm>
        <a:prstGeom prst="roundRect">
          <a:avLst>
            <a:gd name="adj" fmla="val 10000"/>
          </a:avLst>
        </a:prstGeom>
        <a:solidFill>
          <a:schemeClr val="accent1">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C565FF4-7B04-4354-A8BE-AFD288B09D65}">
      <dsp:nvSpPr>
        <dsp:cNvPr id="0" name=""/>
        <dsp:cNvSpPr/>
      </dsp:nvSpPr>
      <dsp:spPr>
        <a:xfrm>
          <a:off x="3961655" y="2300607"/>
          <a:ext cx="1174700" cy="745934"/>
        </a:xfrm>
        <a:prstGeom prst="roundRect">
          <a:avLst>
            <a:gd name="adj" fmla="val 10000"/>
          </a:avLst>
        </a:prstGeom>
        <a:solidFill>
          <a:schemeClr val="lt1">
            <a:alpha val="90000"/>
            <a:hueOff val="0"/>
            <a:satOff val="0"/>
            <a:lumOff val="0"/>
            <a:alphaOff val="0"/>
          </a:schemeClr>
        </a:solidFill>
        <a:ln w="9525" cap="flat" cmpd="sng" algn="ctr">
          <a:solidFill>
            <a:schemeClr val="accent1">
              <a:tint val="7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Recognition</a:t>
          </a:r>
          <a:endParaRPr lang="en-US" sz="1400" kern="1200" dirty="0"/>
        </a:p>
      </dsp:txBody>
      <dsp:txXfrm>
        <a:off x="3983503" y="2322455"/>
        <a:ext cx="1131004" cy="70223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nl-NL"/>
          </a:p>
        </p:txBody>
      </p:sp>
      <p:sp>
        <p:nvSpPr>
          <p:cNvPr id="6963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fld id="{43EFB34A-7939-44AE-A9D8-7A6B03315DE6}" type="datetimeFigureOut">
              <a:rPr lang="nl-NL"/>
              <a:pPr>
                <a:defRPr/>
              </a:pPr>
              <a:t>12-2-2018</a:t>
            </a:fld>
            <a:endParaRPr lang="nl-NL"/>
          </a:p>
        </p:txBody>
      </p:sp>
      <p:sp>
        <p:nvSpPr>
          <p:cNvPr id="6963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nl-NL"/>
          </a:p>
        </p:txBody>
      </p:sp>
      <p:sp>
        <p:nvSpPr>
          <p:cNvPr id="6963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594ED4C3-7ADE-4F86-B059-BC0E8D57E27D}" type="slidenum">
              <a:rPr lang="nl-NL"/>
              <a:pPr>
                <a:defRPr/>
              </a:pPr>
              <a:t>‹#›</a:t>
            </a:fld>
            <a:endParaRPr lang="nl-NL"/>
          </a:p>
        </p:txBody>
      </p:sp>
    </p:spTree>
    <p:extLst>
      <p:ext uri="{BB962C8B-B14F-4D97-AF65-F5344CB8AC3E}">
        <p14:creationId xmlns:p14="http://schemas.microsoft.com/office/powerpoint/2010/main" val="3201516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2D9B9DB-AF74-42A7-B71E-DDE3FE2F08C0}" type="datetimeFigureOut">
              <a:rPr lang="en-US"/>
              <a:pPr>
                <a:defRPr/>
              </a:pPr>
              <a:t>2/12/2018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B2F4829-31DE-4D41-9BF5-B310379D0025}" type="slidenum">
              <a:rPr lang="en-US"/>
              <a:pPr>
                <a:defRPr/>
              </a:pPr>
              <a:t>‹#›</a:t>
            </a:fld>
            <a:endParaRPr lang="en-US"/>
          </a:p>
        </p:txBody>
      </p:sp>
    </p:spTree>
    <p:extLst>
      <p:ext uri="{BB962C8B-B14F-4D97-AF65-F5344CB8AC3E}">
        <p14:creationId xmlns:p14="http://schemas.microsoft.com/office/powerpoint/2010/main" val="3580610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noFill/>
          <a:ln>
            <a:solidFill>
              <a:srgbClr val="000000"/>
            </a:solidFill>
            <a:miter lim="800000"/>
            <a:headEnd/>
            <a:tailEnd/>
          </a:ln>
        </p:spPr>
      </p:sp>
      <p:sp>
        <p:nvSpPr>
          <p:cNvPr id="133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5" descr="KNAW_PPT_3_24-282_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882650" y="2362202"/>
            <a:ext cx="7829551" cy="2209801"/>
          </a:xfrm>
        </p:spPr>
        <p:txBody>
          <a:bodyPr wrap="square" anchor="ctr"/>
          <a:lstStyle>
            <a:lvl1pPr algn="ctr">
              <a:lnSpc>
                <a:spcPts val="5199"/>
              </a:lnSpc>
              <a:defRPr sz="3600" cap="all" spc="20" baseline="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914402" y="4800600"/>
            <a:ext cx="7391400" cy="1524001"/>
          </a:xfrm>
        </p:spPr>
        <p:txBody>
          <a:bodyPr anchor="ctr"/>
          <a:lstStyle>
            <a:lvl1pPr algn="ctr">
              <a:lnSpc>
                <a:spcPts val="2600"/>
              </a:lnSpc>
              <a:spcAft>
                <a:spcPts val="0"/>
              </a:spcAft>
              <a:defRPr sz="1700" b="1" baseline="0">
                <a:solidFill>
                  <a:srgbClr val="AD9663"/>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FECFFFDF-283F-423A-A027-9F64E7E6F6AA}"/>
              </a:ext>
            </a:extLst>
          </p:cNvPr>
          <p:cNvSpPr>
            <a:spLocks noGrp="1" noChangeArrowheads="1"/>
          </p:cNvSpPr>
          <p:nvPr>
            <p:ph type="dt" sz="half" idx="10"/>
          </p:nvPr>
        </p:nvSpPr>
        <p:spPr>
          <a:ln/>
        </p:spPr>
        <p:txBody>
          <a:bodyPr/>
          <a:lstStyle>
            <a:lvl1pPr>
              <a:defRPr/>
            </a:lvl1pPr>
          </a:lstStyle>
          <a:p>
            <a:pPr>
              <a:defRPr/>
            </a:pPr>
            <a:fld id="{526C84C6-485B-42BC-9000-28F560B325D1}" type="datetimeFigureOut">
              <a:rPr lang="nl-NL" altLang="nl-NL">
                <a:solidFill>
                  <a:srgbClr val="000000"/>
                </a:solidFill>
              </a:rPr>
              <a:pPr>
                <a:defRPr/>
              </a:pPr>
              <a:t>12-2-2018</a:t>
            </a:fld>
            <a:endParaRPr lang="nl-NL" altLang="nl-NL">
              <a:solidFill>
                <a:srgbClr val="000000"/>
              </a:solidFill>
            </a:endParaRPr>
          </a:p>
        </p:txBody>
      </p:sp>
      <p:sp>
        <p:nvSpPr>
          <p:cNvPr id="5" name="Rectangle 5">
            <a:extLst>
              <a:ext uri="{FF2B5EF4-FFF2-40B4-BE49-F238E27FC236}">
                <a16:creationId xmlns:a16="http://schemas.microsoft.com/office/drawing/2014/main" id="{E8CA76F8-F880-4306-8A76-DB4011B9CA21}"/>
              </a:ext>
            </a:extLst>
          </p:cNvPr>
          <p:cNvSpPr>
            <a:spLocks noGrp="1" noChangeArrowheads="1"/>
          </p:cNvSpPr>
          <p:nvPr>
            <p:ph type="ftr" sz="quarter" idx="11"/>
          </p:nvPr>
        </p:nvSpPr>
        <p:spPr>
          <a:ln/>
        </p:spPr>
        <p:txBody>
          <a:bodyPr/>
          <a:lstStyle>
            <a:lvl1pPr>
              <a:defRPr/>
            </a:lvl1pPr>
          </a:lstStyle>
          <a:p>
            <a:pPr>
              <a:defRPr/>
            </a:pPr>
            <a:endParaRPr lang="nl-NL" altLang="nl-NL">
              <a:solidFill>
                <a:srgbClr val="000000"/>
              </a:solidFill>
            </a:endParaRPr>
          </a:p>
        </p:txBody>
      </p:sp>
      <p:sp>
        <p:nvSpPr>
          <p:cNvPr id="6" name="Rectangle 6">
            <a:extLst>
              <a:ext uri="{FF2B5EF4-FFF2-40B4-BE49-F238E27FC236}">
                <a16:creationId xmlns:a16="http://schemas.microsoft.com/office/drawing/2014/main" id="{354D9824-A09C-437F-9277-671BA7265A89}"/>
              </a:ext>
            </a:extLst>
          </p:cNvPr>
          <p:cNvSpPr>
            <a:spLocks noGrp="1" noChangeArrowheads="1"/>
          </p:cNvSpPr>
          <p:nvPr>
            <p:ph type="sldNum" sz="quarter" idx="12"/>
          </p:nvPr>
        </p:nvSpPr>
        <p:spPr>
          <a:ln/>
        </p:spPr>
        <p:txBody>
          <a:bodyPr/>
          <a:lstStyle>
            <a:lvl1pPr>
              <a:defRPr/>
            </a:lvl1pPr>
          </a:lstStyle>
          <a:p>
            <a:pPr>
              <a:defRPr/>
            </a:pPr>
            <a:fld id="{234263B2-73E5-4E4B-AF3C-C4DC16D16B6B}"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207335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EA74E9F-B92E-4A36-91DA-0B0D6770CCAC}"/>
              </a:ext>
            </a:extLst>
          </p:cNvPr>
          <p:cNvSpPr>
            <a:spLocks noGrp="1" noChangeArrowheads="1"/>
          </p:cNvSpPr>
          <p:nvPr>
            <p:ph type="dt" sz="half" idx="10"/>
          </p:nvPr>
        </p:nvSpPr>
        <p:spPr>
          <a:ln/>
        </p:spPr>
        <p:txBody>
          <a:bodyPr/>
          <a:lstStyle>
            <a:lvl1pPr>
              <a:defRPr/>
            </a:lvl1pPr>
          </a:lstStyle>
          <a:p>
            <a:pPr>
              <a:defRPr/>
            </a:pPr>
            <a:fld id="{DDD59518-74E2-4230-9EAE-0CBBD2C24A9D}" type="datetimeFigureOut">
              <a:rPr lang="nl-NL" altLang="nl-NL">
                <a:solidFill>
                  <a:srgbClr val="000000"/>
                </a:solidFill>
              </a:rPr>
              <a:pPr>
                <a:defRPr/>
              </a:pPr>
              <a:t>12-2-2018</a:t>
            </a:fld>
            <a:endParaRPr lang="nl-NL" altLang="nl-NL">
              <a:solidFill>
                <a:srgbClr val="000000"/>
              </a:solidFill>
            </a:endParaRPr>
          </a:p>
        </p:txBody>
      </p:sp>
      <p:sp>
        <p:nvSpPr>
          <p:cNvPr id="5" name="Rectangle 5">
            <a:extLst>
              <a:ext uri="{FF2B5EF4-FFF2-40B4-BE49-F238E27FC236}">
                <a16:creationId xmlns:a16="http://schemas.microsoft.com/office/drawing/2014/main" id="{5EA21F4E-9992-4772-AF09-35A27DC57BE9}"/>
              </a:ext>
            </a:extLst>
          </p:cNvPr>
          <p:cNvSpPr>
            <a:spLocks noGrp="1" noChangeArrowheads="1"/>
          </p:cNvSpPr>
          <p:nvPr>
            <p:ph type="ftr" sz="quarter" idx="11"/>
          </p:nvPr>
        </p:nvSpPr>
        <p:spPr>
          <a:ln/>
        </p:spPr>
        <p:txBody>
          <a:bodyPr/>
          <a:lstStyle>
            <a:lvl1pPr>
              <a:defRPr/>
            </a:lvl1pPr>
          </a:lstStyle>
          <a:p>
            <a:pPr>
              <a:defRPr/>
            </a:pPr>
            <a:endParaRPr lang="nl-NL" altLang="nl-NL">
              <a:solidFill>
                <a:srgbClr val="000000"/>
              </a:solidFill>
            </a:endParaRPr>
          </a:p>
        </p:txBody>
      </p:sp>
      <p:sp>
        <p:nvSpPr>
          <p:cNvPr id="6" name="Rectangle 6">
            <a:extLst>
              <a:ext uri="{FF2B5EF4-FFF2-40B4-BE49-F238E27FC236}">
                <a16:creationId xmlns:a16="http://schemas.microsoft.com/office/drawing/2014/main" id="{A350C6F3-B21F-474A-8BF3-7E613A0C0B9E}"/>
              </a:ext>
            </a:extLst>
          </p:cNvPr>
          <p:cNvSpPr>
            <a:spLocks noGrp="1" noChangeArrowheads="1"/>
          </p:cNvSpPr>
          <p:nvPr>
            <p:ph type="sldNum" sz="quarter" idx="12"/>
          </p:nvPr>
        </p:nvSpPr>
        <p:spPr>
          <a:ln/>
        </p:spPr>
        <p:txBody>
          <a:bodyPr/>
          <a:lstStyle>
            <a:lvl1pPr>
              <a:defRPr/>
            </a:lvl1pPr>
          </a:lstStyle>
          <a:p>
            <a:pPr>
              <a:defRPr/>
            </a:pPr>
            <a:fld id="{B343358B-04ED-4F39-9416-E437A9358BE8}"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4225232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1547813" y="1484313"/>
            <a:ext cx="3487737"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5187950" y="1484313"/>
            <a:ext cx="348773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4">
            <a:extLst>
              <a:ext uri="{FF2B5EF4-FFF2-40B4-BE49-F238E27FC236}">
                <a16:creationId xmlns:a16="http://schemas.microsoft.com/office/drawing/2014/main" id="{FA314B15-E1BD-4859-ABC1-613D59D7A7CA}"/>
              </a:ext>
            </a:extLst>
          </p:cNvPr>
          <p:cNvSpPr>
            <a:spLocks noGrp="1" noChangeArrowheads="1"/>
          </p:cNvSpPr>
          <p:nvPr>
            <p:ph type="dt" sz="half" idx="10"/>
          </p:nvPr>
        </p:nvSpPr>
        <p:spPr>
          <a:ln/>
        </p:spPr>
        <p:txBody>
          <a:bodyPr/>
          <a:lstStyle>
            <a:lvl1pPr>
              <a:defRPr/>
            </a:lvl1pPr>
          </a:lstStyle>
          <a:p>
            <a:pPr>
              <a:defRPr/>
            </a:pPr>
            <a:fld id="{366D3B54-4A68-4619-9F58-D7E3BE87DD81}" type="datetimeFigureOut">
              <a:rPr lang="nl-NL" altLang="nl-NL">
                <a:solidFill>
                  <a:srgbClr val="000000"/>
                </a:solidFill>
              </a:rPr>
              <a:pPr>
                <a:defRPr/>
              </a:pPr>
              <a:t>12-2-2018</a:t>
            </a:fld>
            <a:endParaRPr lang="nl-NL" altLang="nl-NL">
              <a:solidFill>
                <a:srgbClr val="000000"/>
              </a:solidFill>
            </a:endParaRPr>
          </a:p>
        </p:txBody>
      </p:sp>
      <p:sp>
        <p:nvSpPr>
          <p:cNvPr id="6" name="Rectangle 5">
            <a:extLst>
              <a:ext uri="{FF2B5EF4-FFF2-40B4-BE49-F238E27FC236}">
                <a16:creationId xmlns:a16="http://schemas.microsoft.com/office/drawing/2014/main" id="{49383AAF-CDF4-43FF-83A1-D65A80FC5E51}"/>
              </a:ext>
            </a:extLst>
          </p:cNvPr>
          <p:cNvSpPr>
            <a:spLocks noGrp="1" noChangeArrowheads="1"/>
          </p:cNvSpPr>
          <p:nvPr>
            <p:ph type="ftr" sz="quarter" idx="11"/>
          </p:nvPr>
        </p:nvSpPr>
        <p:spPr>
          <a:ln/>
        </p:spPr>
        <p:txBody>
          <a:bodyPr/>
          <a:lstStyle>
            <a:lvl1pPr>
              <a:defRPr/>
            </a:lvl1pPr>
          </a:lstStyle>
          <a:p>
            <a:pPr>
              <a:defRPr/>
            </a:pPr>
            <a:endParaRPr lang="nl-NL" altLang="nl-NL">
              <a:solidFill>
                <a:srgbClr val="000000"/>
              </a:solidFill>
            </a:endParaRPr>
          </a:p>
        </p:txBody>
      </p:sp>
      <p:sp>
        <p:nvSpPr>
          <p:cNvPr id="7" name="Rectangle 6">
            <a:extLst>
              <a:ext uri="{FF2B5EF4-FFF2-40B4-BE49-F238E27FC236}">
                <a16:creationId xmlns:a16="http://schemas.microsoft.com/office/drawing/2014/main" id="{3663C1C3-C3D9-403D-B6E5-C0B355EB40AD}"/>
              </a:ext>
            </a:extLst>
          </p:cNvPr>
          <p:cNvSpPr>
            <a:spLocks noGrp="1" noChangeArrowheads="1"/>
          </p:cNvSpPr>
          <p:nvPr>
            <p:ph type="sldNum" sz="quarter" idx="12"/>
          </p:nvPr>
        </p:nvSpPr>
        <p:spPr>
          <a:ln/>
        </p:spPr>
        <p:txBody>
          <a:bodyPr/>
          <a:lstStyle>
            <a:lvl1pPr>
              <a:defRPr/>
            </a:lvl1pPr>
          </a:lstStyle>
          <a:p>
            <a:pPr>
              <a:defRPr/>
            </a:pPr>
            <a:fld id="{E45E072D-9C96-43D1-8D15-F2D8819031AC}"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327815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a:extLst>
              <a:ext uri="{FF2B5EF4-FFF2-40B4-BE49-F238E27FC236}">
                <a16:creationId xmlns:a16="http://schemas.microsoft.com/office/drawing/2014/main" id="{AB42B766-A6C5-4520-9D3A-B063B324E585}"/>
              </a:ext>
            </a:extLst>
          </p:cNvPr>
          <p:cNvSpPr>
            <a:spLocks noGrp="1" noChangeArrowheads="1"/>
          </p:cNvSpPr>
          <p:nvPr>
            <p:ph type="dt" sz="half" idx="10"/>
          </p:nvPr>
        </p:nvSpPr>
        <p:spPr>
          <a:ln/>
        </p:spPr>
        <p:txBody>
          <a:bodyPr/>
          <a:lstStyle>
            <a:lvl1pPr>
              <a:defRPr/>
            </a:lvl1pPr>
          </a:lstStyle>
          <a:p>
            <a:pPr>
              <a:defRPr/>
            </a:pPr>
            <a:fld id="{0E3F5D21-C2A3-42BD-9625-7E4825C26986}" type="datetimeFigureOut">
              <a:rPr lang="nl-NL" altLang="nl-NL">
                <a:solidFill>
                  <a:srgbClr val="000000"/>
                </a:solidFill>
              </a:rPr>
              <a:pPr>
                <a:defRPr/>
              </a:pPr>
              <a:t>12-2-2018</a:t>
            </a:fld>
            <a:endParaRPr lang="nl-NL" altLang="nl-NL">
              <a:solidFill>
                <a:srgbClr val="000000"/>
              </a:solidFill>
            </a:endParaRPr>
          </a:p>
        </p:txBody>
      </p:sp>
      <p:sp>
        <p:nvSpPr>
          <p:cNvPr id="8" name="Rectangle 5">
            <a:extLst>
              <a:ext uri="{FF2B5EF4-FFF2-40B4-BE49-F238E27FC236}">
                <a16:creationId xmlns:a16="http://schemas.microsoft.com/office/drawing/2014/main" id="{B8DA408D-2D8B-4535-A080-37C1D70C897A}"/>
              </a:ext>
            </a:extLst>
          </p:cNvPr>
          <p:cNvSpPr>
            <a:spLocks noGrp="1" noChangeArrowheads="1"/>
          </p:cNvSpPr>
          <p:nvPr>
            <p:ph type="ftr" sz="quarter" idx="11"/>
          </p:nvPr>
        </p:nvSpPr>
        <p:spPr>
          <a:ln/>
        </p:spPr>
        <p:txBody>
          <a:bodyPr/>
          <a:lstStyle>
            <a:lvl1pPr>
              <a:defRPr/>
            </a:lvl1pPr>
          </a:lstStyle>
          <a:p>
            <a:pPr>
              <a:defRPr/>
            </a:pPr>
            <a:endParaRPr lang="nl-NL" altLang="nl-NL">
              <a:solidFill>
                <a:srgbClr val="000000"/>
              </a:solidFill>
            </a:endParaRPr>
          </a:p>
        </p:txBody>
      </p:sp>
      <p:sp>
        <p:nvSpPr>
          <p:cNvPr id="9" name="Rectangle 6">
            <a:extLst>
              <a:ext uri="{FF2B5EF4-FFF2-40B4-BE49-F238E27FC236}">
                <a16:creationId xmlns:a16="http://schemas.microsoft.com/office/drawing/2014/main" id="{2AE30860-F86C-4697-918F-2F7FC6819A65}"/>
              </a:ext>
            </a:extLst>
          </p:cNvPr>
          <p:cNvSpPr>
            <a:spLocks noGrp="1" noChangeArrowheads="1"/>
          </p:cNvSpPr>
          <p:nvPr>
            <p:ph type="sldNum" sz="quarter" idx="12"/>
          </p:nvPr>
        </p:nvSpPr>
        <p:spPr>
          <a:ln/>
        </p:spPr>
        <p:txBody>
          <a:bodyPr/>
          <a:lstStyle>
            <a:lvl1pPr>
              <a:defRPr/>
            </a:lvl1pPr>
          </a:lstStyle>
          <a:p>
            <a:pPr>
              <a:defRPr/>
            </a:pPr>
            <a:fld id="{01E59DC7-657D-47AD-A803-F5E7DF13DEE9}"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3821287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4">
            <a:extLst>
              <a:ext uri="{FF2B5EF4-FFF2-40B4-BE49-F238E27FC236}">
                <a16:creationId xmlns:a16="http://schemas.microsoft.com/office/drawing/2014/main" id="{DEB84D25-FCAE-472F-A31D-B7A70EDD087E}"/>
              </a:ext>
            </a:extLst>
          </p:cNvPr>
          <p:cNvSpPr>
            <a:spLocks noGrp="1" noChangeArrowheads="1"/>
          </p:cNvSpPr>
          <p:nvPr>
            <p:ph type="dt" sz="half" idx="10"/>
          </p:nvPr>
        </p:nvSpPr>
        <p:spPr>
          <a:ln/>
        </p:spPr>
        <p:txBody>
          <a:bodyPr/>
          <a:lstStyle>
            <a:lvl1pPr>
              <a:defRPr/>
            </a:lvl1pPr>
          </a:lstStyle>
          <a:p>
            <a:pPr>
              <a:defRPr/>
            </a:pPr>
            <a:fld id="{AE772418-A3E9-41DD-BF0D-6BED2DBA7E1E}" type="datetimeFigureOut">
              <a:rPr lang="nl-NL" altLang="nl-NL">
                <a:solidFill>
                  <a:srgbClr val="000000"/>
                </a:solidFill>
              </a:rPr>
              <a:pPr>
                <a:defRPr/>
              </a:pPr>
              <a:t>12-2-2018</a:t>
            </a:fld>
            <a:endParaRPr lang="nl-NL" altLang="nl-NL">
              <a:solidFill>
                <a:srgbClr val="000000"/>
              </a:solidFill>
            </a:endParaRPr>
          </a:p>
        </p:txBody>
      </p:sp>
      <p:sp>
        <p:nvSpPr>
          <p:cNvPr id="4" name="Rectangle 5">
            <a:extLst>
              <a:ext uri="{FF2B5EF4-FFF2-40B4-BE49-F238E27FC236}">
                <a16:creationId xmlns:a16="http://schemas.microsoft.com/office/drawing/2014/main" id="{0B288416-406F-4941-8A2F-6CED2D7455EE}"/>
              </a:ext>
            </a:extLst>
          </p:cNvPr>
          <p:cNvSpPr>
            <a:spLocks noGrp="1" noChangeArrowheads="1"/>
          </p:cNvSpPr>
          <p:nvPr>
            <p:ph type="ftr" sz="quarter" idx="11"/>
          </p:nvPr>
        </p:nvSpPr>
        <p:spPr>
          <a:ln/>
        </p:spPr>
        <p:txBody>
          <a:bodyPr/>
          <a:lstStyle>
            <a:lvl1pPr>
              <a:defRPr/>
            </a:lvl1pPr>
          </a:lstStyle>
          <a:p>
            <a:pPr>
              <a:defRPr/>
            </a:pPr>
            <a:endParaRPr lang="nl-NL" altLang="nl-NL">
              <a:solidFill>
                <a:srgbClr val="000000"/>
              </a:solidFill>
            </a:endParaRPr>
          </a:p>
        </p:txBody>
      </p:sp>
      <p:sp>
        <p:nvSpPr>
          <p:cNvPr id="5" name="Rectangle 6">
            <a:extLst>
              <a:ext uri="{FF2B5EF4-FFF2-40B4-BE49-F238E27FC236}">
                <a16:creationId xmlns:a16="http://schemas.microsoft.com/office/drawing/2014/main" id="{AE36EBB4-1630-4921-B2E9-AEFF080F6262}"/>
              </a:ext>
            </a:extLst>
          </p:cNvPr>
          <p:cNvSpPr>
            <a:spLocks noGrp="1" noChangeArrowheads="1"/>
          </p:cNvSpPr>
          <p:nvPr>
            <p:ph type="sldNum" sz="quarter" idx="12"/>
          </p:nvPr>
        </p:nvSpPr>
        <p:spPr>
          <a:ln/>
        </p:spPr>
        <p:txBody>
          <a:bodyPr/>
          <a:lstStyle>
            <a:lvl1pPr>
              <a:defRPr/>
            </a:lvl1pPr>
          </a:lstStyle>
          <a:p>
            <a:pPr>
              <a:defRPr/>
            </a:pPr>
            <a:fld id="{5C3D9599-2225-4B32-A910-A74F300AD619}"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18596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87F34F-76DB-444A-9573-077DD6CF6E56}"/>
              </a:ext>
            </a:extLst>
          </p:cNvPr>
          <p:cNvSpPr>
            <a:spLocks noGrp="1" noChangeArrowheads="1"/>
          </p:cNvSpPr>
          <p:nvPr>
            <p:ph type="dt" sz="half" idx="10"/>
          </p:nvPr>
        </p:nvSpPr>
        <p:spPr>
          <a:ln/>
        </p:spPr>
        <p:txBody>
          <a:bodyPr/>
          <a:lstStyle>
            <a:lvl1pPr>
              <a:defRPr/>
            </a:lvl1pPr>
          </a:lstStyle>
          <a:p>
            <a:pPr>
              <a:defRPr/>
            </a:pPr>
            <a:fld id="{519C8260-866B-4077-AA48-28CE95812C12}" type="datetimeFigureOut">
              <a:rPr lang="nl-NL" altLang="nl-NL">
                <a:solidFill>
                  <a:srgbClr val="000000"/>
                </a:solidFill>
              </a:rPr>
              <a:pPr>
                <a:defRPr/>
              </a:pPr>
              <a:t>12-2-2018</a:t>
            </a:fld>
            <a:endParaRPr lang="nl-NL" altLang="nl-NL">
              <a:solidFill>
                <a:srgbClr val="000000"/>
              </a:solidFill>
            </a:endParaRPr>
          </a:p>
        </p:txBody>
      </p:sp>
      <p:sp>
        <p:nvSpPr>
          <p:cNvPr id="3" name="Rectangle 5">
            <a:extLst>
              <a:ext uri="{FF2B5EF4-FFF2-40B4-BE49-F238E27FC236}">
                <a16:creationId xmlns:a16="http://schemas.microsoft.com/office/drawing/2014/main" id="{E05C020E-F42A-4F6F-A731-330FE478A57C}"/>
              </a:ext>
            </a:extLst>
          </p:cNvPr>
          <p:cNvSpPr>
            <a:spLocks noGrp="1" noChangeArrowheads="1"/>
          </p:cNvSpPr>
          <p:nvPr>
            <p:ph type="ftr" sz="quarter" idx="11"/>
          </p:nvPr>
        </p:nvSpPr>
        <p:spPr>
          <a:ln/>
        </p:spPr>
        <p:txBody>
          <a:bodyPr/>
          <a:lstStyle>
            <a:lvl1pPr>
              <a:defRPr/>
            </a:lvl1pPr>
          </a:lstStyle>
          <a:p>
            <a:pPr>
              <a:defRPr/>
            </a:pPr>
            <a:endParaRPr lang="nl-NL" altLang="nl-NL">
              <a:solidFill>
                <a:srgbClr val="000000"/>
              </a:solidFill>
            </a:endParaRPr>
          </a:p>
        </p:txBody>
      </p:sp>
      <p:sp>
        <p:nvSpPr>
          <p:cNvPr id="4" name="Rectangle 6">
            <a:extLst>
              <a:ext uri="{FF2B5EF4-FFF2-40B4-BE49-F238E27FC236}">
                <a16:creationId xmlns:a16="http://schemas.microsoft.com/office/drawing/2014/main" id="{F46E44B6-9BD6-4242-9D68-779DE20ECFF4}"/>
              </a:ext>
            </a:extLst>
          </p:cNvPr>
          <p:cNvSpPr>
            <a:spLocks noGrp="1" noChangeArrowheads="1"/>
          </p:cNvSpPr>
          <p:nvPr>
            <p:ph type="sldNum" sz="quarter" idx="12"/>
          </p:nvPr>
        </p:nvSpPr>
        <p:spPr>
          <a:ln/>
        </p:spPr>
        <p:txBody>
          <a:bodyPr/>
          <a:lstStyle>
            <a:lvl1pPr>
              <a:defRPr/>
            </a:lvl1pPr>
          </a:lstStyle>
          <a:p>
            <a:pPr>
              <a:defRPr/>
            </a:pPr>
            <a:fld id="{BF1992EA-62AE-4F8C-B0E8-1FB3F486A93E}"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2166533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7930607-EDB8-4F6D-801A-1E5E115CDD8A}"/>
              </a:ext>
            </a:extLst>
          </p:cNvPr>
          <p:cNvSpPr>
            <a:spLocks noGrp="1" noChangeArrowheads="1"/>
          </p:cNvSpPr>
          <p:nvPr>
            <p:ph type="dt" sz="half" idx="10"/>
          </p:nvPr>
        </p:nvSpPr>
        <p:spPr>
          <a:ln/>
        </p:spPr>
        <p:txBody>
          <a:bodyPr/>
          <a:lstStyle>
            <a:lvl1pPr>
              <a:defRPr/>
            </a:lvl1pPr>
          </a:lstStyle>
          <a:p>
            <a:pPr>
              <a:defRPr/>
            </a:pPr>
            <a:fld id="{251F4F0C-3959-40BA-8288-BCFC5293AAF5}" type="datetimeFigureOut">
              <a:rPr lang="nl-NL" altLang="nl-NL">
                <a:solidFill>
                  <a:srgbClr val="000000"/>
                </a:solidFill>
              </a:rPr>
              <a:pPr>
                <a:defRPr/>
              </a:pPr>
              <a:t>12-2-2018</a:t>
            </a:fld>
            <a:endParaRPr lang="nl-NL" altLang="nl-NL">
              <a:solidFill>
                <a:srgbClr val="000000"/>
              </a:solidFill>
            </a:endParaRPr>
          </a:p>
        </p:txBody>
      </p:sp>
      <p:sp>
        <p:nvSpPr>
          <p:cNvPr id="6" name="Rectangle 5">
            <a:extLst>
              <a:ext uri="{FF2B5EF4-FFF2-40B4-BE49-F238E27FC236}">
                <a16:creationId xmlns:a16="http://schemas.microsoft.com/office/drawing/2014/main" id="{F57C5CE2-226F-47D3-A8D0-00AACE2A3A5A}"/>
              </a:ext>
            </a:extLst>
          </p:cNvPr>
          <p:cNvSpPr>
            <a:spLocks noGrp="1" noChangeArrowheads="1"/>
          </p:cNvSpPr>
          <p:nvPr>
            <p:ph type="ftr" sz="quarter" idx="11"/>
          </p:nvPr>
        </p:nvSpPr>
        <p:spPr>
          <a:ln/>
        </p:spPr>
        <p:txBody>
          <a:bodyPr/>
          <a:lstStyle>
            <a:lvl1pPr>
              <a:defRPr/>
            </a:lvl1pPr>
          </a:lstStyle>
          <a:p>
            <a:pPr>
              <a:defRPr/>
            </a:pPr>
            <a:endParaRPr lang="nl-NL" altLang="nl-NL">
              <a:solidFill>
                <a:srgbClr val="000000"/>
              </a:solidFill>
            </a:endParaRPr>
          </a:p>
        </p:txBody>
      </p:sp>
      <p:sp>
        <p:nvSpPr>
          <p:cNvPr id="7" name="Rectangle 6">
            <a:extLst>
              <a:ext uri="{FF2B5EF4-FFF2-40B4-BE49-F238E27FC236}">
                <a16:creationId xmlns:a16="http://schemas.microsoft.com/office/drawing/2014/main" id="{27026F8B-3F70-40CB-8A7A-72CE8D700A65}"/>
              </a:ext>
            </a:extLst>
          </p:cNvPr>
          <p:cNvSpPr>
            <a:spLocks noGrp="1" noChangeArrowheads="1"/>
          </p:cNvSpPr>
          <p:nvPr>
            <p:ph type="sldNum" sz="quarter" idx="12"/>
          </p:nvPr>
        </p:nvSpPr>
        <p:spPr>
          <a:ln/>
        </p:spPr>
        <p:txBody>
          <a:bodyPr/>
          <a:lstStyle>
            <a:lvl1pPr>
              <a:defRPr/>
            </a:lvl1pPr>
          </a:lstStyle>
          <a:p>
            <a:pPr>
              <a:defRPr/>
            </a:pPr>
            <a:fld id="{5AC9DA88-7ADA-409E-8B62-3728782F6C41}"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246951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55AD7E-95C7-4A29-9B6D-C323DFC2B0A1}"/>
              </a:ext>
            </a:extLst>
          </p:cNvPr>
          <p:cNvSpPr>
            <a:spLocks noGrp="1" noChangeArrowheads="1"/>
          </p:cNvSpPr>
          <p:nvPr>
            <p:ph type="dt" sz="half" idx="10"/>
          </p:nvPr>
        </p:nvSpPr>
        <p:spPr>
          <a:ln/>
        </p:spPr>
        <p:txBody>
          <a:bodyPr/>
          <a:lstStyle>
            <a:lvl1pPr>
              <a:defRPr/>
            </a:lvl1pPr>
          </a:lstStyle>
          <a:p>
            <a:pPr>
              <a:defRPr/>
            </a:pPr>
            <a:fld id="{0B0E7028-2150-4B39-84A3-4F8558E7F2C0}" type="datetimeFigureOut">
              <a:rPr lang="nl-NL" altLang="nl-NL">
                <a:solidFill>
                  <a:srgbClr val="000000"/>
                </a:solidFill>
              </a:rPr>
              <a:pPr>
                <a:defRPr/>
              </a:pPr>
              <a:t>12-2-2018</a:t>
            </a:fld>
            <a:endParaRPr lang="nl-NL" altLang="nl-NL">
              <a:solidFill>
                <a:srgbClr val="000000"/>
              </a:solidFill>
            </a:endParaRPr>
          </a:p>
        </p:txBody>
      </p:sp>
      <p:sp>
        <p:nvSpPr>
          <p:cNvPr id="6" name="Rectangle 5">
            <a:extLst>
              <a:ext uri="{FF2B5EF4-FFF2-40B4-BE49-F238E27FC236}">
                <a16:creationId xmlns:a16="http://schemas.microsoft.com/office/drawing/2014/main" id="{4BA03429-28BC-470C-B113-4DEAEF675C16}"/>
              </a:ext>
            </a:extLst>
          </p:cNvPr>
          <p:cNvSpPr>
            <a:spLocks noGrp="1" noChangeArrowheads="1"/>
          </p:cNvSpPr>
          <p:nvPr>
            <p:ph type="ftr" sz="quarter" idx="11"/>
          </p:nvPr>
        </p:nvSpPr>
        <p:spPr>
          <a:ln/>
        </p:spPr>
        <p:txBody>
          <a:bodyPr/>
          <a:lstStyle>
            <a:lvl1pPr>
              <a:defRPr/>
            </a:lvl1pPr>
          </a:lstStyle>
          <a:p>
            <a:pPr>
              <a:defRPr/>
            </a:pPr>
            <a:endParaRPr lang="nl-NL" altLang="nl-NL">
              <a:solidFill>
                <a:srgbClr val="000000"/>
              </a:solidFill>
            </a:endParaRPr>
          </a:p>
        </p:txBody>
      </p:sp>
      <p:sp>
        <p:nvSpPr>
          <p:cNvPr id="7" name="Rectangle 6">
            <a:extLst>
              <a:ext uri="{FF2B5EF4-FFF2-40B4-BE49-F238E27FC236}">
                <a16:creationId xmlns:a16="http://schemas.microsoft.com/office/drawing/2014/main" id="{6209D6DE-7C46-41FC-A988-012B71CAA971}"/>
              </a:ext>
            </a:extLst>
          </p:cNvPr>
          <p:cNvSpPr>
            <a:spLocks noGrp="1" noChangeArrowheads="1"/>
          </p:cNvSpPr>
          <p:nvPr>
            <p:ph type="sldNum" sz="quarter" idx="12"/>
          </p:nvPr>
        </p:nvSpPr>
        <p:spPr>
          <a:ln/>
        </p:spPr>
        <p:txBody>
          <a:bodyPr/>
          <a:lstStyle>
            <a:lvl1pPr>
              <a:defRPr/>
            </a:lvl1pPr>
          </a:lstStyle>
          <a:p>
            <a:pPr>
              <a:defRPr/>
            </a:pPr>
            <a:fld id="{803C2A88-BF33-47F8-84AE-8185AB7E79E9}"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433849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C3D29C9B-B52D-4E03-BB59-F3AE997360AF}"/>
              </a:ext>
            </a:extLst>
          </p:cNvPr>
          <p:cNvSpPr>
            <a:spLocks noGrp="1" noChangeArrowheads="1"/>
          </p:cNvSpPr>
          <p:nvPr>
            <p:ph type="dt" sz="half" idx="10"/>
          </p:nvPr>
        </p:nvSpPr>
        <p:spPr>
          <a:ln/>
        </p:spPr>
        <p:txBody>
          <a:bodyPr/>
          <a:lstStyle>
            <a:lvl1pPr>
              <a:defRPr/>
            </a:lvl1pPr>
          </a:lstStyle>
          <a:p>
            <a:pPr>
              <a:defRPr/>
            </a:pPr>
            <a:fld id="{63537F59-93E7-44E4-9287-FA9DA400D550}" type="datetimeFigureOut">
              <a:rPr lang="nl-NL" altLang="nl-NL">
                <a:solidFill>
                  <a:srgbClr val="000000"/>
                </a:solidFill>
              </a:rPr>
              <a:pPr>
                <a:defRPr/>
              </a:pPr>
              <a:t>12-2-2018</a:t>
            </a:fld>
            <a:endParaRPr lang="nl-NL" altLang="nl-NL">
              <a:solidFill>
                <a:srgbClr val="000000"/>
              </a:solidFill>
            </a:endParaRPr>
          </a:p>
        </p:txBody>
      </p:sp>
      <p:sp>
        <p:nvSpPr>
          <p:cNvPr id="5" name="Rectangle 5">
            <a:extLst>
              <a:ext uri="{FF2B5EF4-FFF2-40B4-BE49-F238E27FC236}">
                <a16:creationId xmlns:a16="http://schemas.microsoft.com/office/drawing/2014/main" id="{AE8B57F6-41BC-429D-8350-EFA4009259D0}"/>
              </a:ext>
            </a:extLst>
          </p:cNvPr>
          <p:cNvSpPr>
            <a:spLocks noGrp="1" noChangeArrowheads="1"/>
          </p:cNvSpPr>
          <p:nvPr>
            <p:ph type="ftr" sz="quarter" idx="11"/>
          </p:nvPr>
        </p:nvSpPr>
        <p:spPr>
          <a:ln/>
        </p:spPr>
        <p:txBody>
          <a:bodyPr/>
          <a:lstStyle>
            <a:lvl1pPr>
              <a:defRPr/>
            </a:lvl1pPr>
          </a:lstStyle>
          <a:p>
            <a:pPr>
              <a:defRPr/>
            </a:pPr>
            <a:endParaRPr lang="nl-NL" altLang="nl-NL">
              <a:solidFill>
                <a:srgbClr val="000000"/>
              </a:solidFill>
            </a:endParaRPr>
          </a:p>
        </p:txBody>
      </p:sp>
      <p:sp>
        <p:nvSpPr>
          <p:cNvPr id="6" name="Rectangle 6">
            <a:extLst>
              <a:ext uri="{FF2B5EF4-FFF2-40B4-BE49-F238E27FC236}">
                <a16:creationId xmlns:a16="http://schemas.microsoft.com/office/drawing/2014/main" id="{8C3B7C7B-2DD5-407E-9344-5B248BC3D6D3}"/>
              </a:ext>
            </a:extLst>
          </p:cNvPr>
          <p:cNvSpPr>
            <a:spLocks noGrp="1" noChangeArrowheads="1"/>
          </p:cNvSpPr>
          <p:nvPr>
            <p:ph type="sldNum" sz="quarter" idx="12"/>
          </p:nvPr>
        </p:nvSpPr>
        <p:spPr>
          <a:ln/>
        </p:spPr>
        <p:txBody>
          <a:bodyPr/>
          <a:lstStyle>
            <a:lvl1pPr>
              <a:defRPr/>
            </a:lvl1pPr>
          </a:lstStyle>
          <a:p>
            <a:pPr>
              <a:defRPr/>
            </a:pPr>
            <a:fld id="{355A0CB0-8A47-4B15-935B-AC2C835F190F}"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3475832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4513" y="333375"/>
            <a:ext cx="1781175" cy="5903913"/>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1547813" y="333375"/>
            <a:ext cx="5194300"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8E930D70-3CAD-43DA-9A92-1E6D7FD44611}"/>
              </a:ext>
            </a:extLst>
          </p:cNvPr>
          <p:cNvSpPr>
            <a:spLocks noGrp="1" noChangeArrowheads="1"/>
          </p:cNvSpPr>
          <p:nvPr>
            <p:ph type="dt" sz="half" idx="10"/>
          </p:nvPr>
        </p:nvSpPr>
        <p:spPr>
          <a:ln/>
        </p:spPr>
        <p:txBody>
          <a:bodyPr/>
          <a:lstStyle>
            <a:lvl1pPr>
              <a:defRPr/>
            </a:lvl1pPr>
          </a:lstStyle>
          <a:p>
            <a:pPr>
              <a:defRPr/>
            </a:pPr>
            <a:fld id="{3C1B109A-0694-4F9D-B8D9-014D0D3507E4}" type="datetimeFigureOut">
              <a:rPr lang="nl-NL" altLang="nl-NL">
                <a:solidFill>
                  <a:srgbClr val="000000"/>
                </a:solidFill>
              </a:rPr>
              <a:pPr>
                <a:defRPr/>
              </a:pPr>
              <a:t>12-2-2018</a:t>
            </a:fld>
            <a:endParaRPr lang="nl-NL" altLang="nl-NL">
              <a:solidFill>
                <a:srgbClr val="000000"/>
              </a:solidFill>
            </a:endParaRPr>
          </a:p>
        </p:txBody>
      </p:sp>
      <p:sp>
        <p:nvSpPr>
          <p:cNvPr id="5" name="Rectangle 5">
            <a:extLst>
              <a:ext uri="{FF2B5EF4-FFF2-40B4-BE49-F238E27FC236}">
                <a16:creationId xmlns:a16="http://schemas.microsoft.com/office/drawing/2014/main" id="{35CEE00E-ABE1-4D2B-A08D-652C08C7C714}"/>
              </a:ext>
            </a:extLst>
          </p:cNvPr>
          <p:cNvSpPr>
            <a:spLocks noGrp="1" noChangeArrowheads="1"/>
          </p:cNvSpPr>
          <p:nvPr>
            <p:ph type="ftr" sz="quarter" idx="11"/>
          </p:nvPr>
        </p:nvSpPr>
        <p:spPr>
          <a:ln/>
        </p:spPr>
        <p:txBody>
          <a:bodyPr/>
          <a:lstStyle>
            <a:lvl1pPr>
              <a:defRPr/>
            </a:lvl1pPr>
          </a:lstStyle>
          <a:p>
            <a:pPr>
              <a:defRPr/>
            </a:pPr>
            <a:endParaRPr lang="nl-NL" altLang="nl-NL">
              <a:solidFill>
                <a:srgbClr val="000000"/>
              </a:solidFill>
            </a:endParaRPr>
          </a:p>
        </p:txBody>
      </p:sp>
      <p:sp>
        <p:nvSpPr>
          <p:cNvPr id="6" name="Rectangle 6">
            <a:extLst>
              <a:ext uri="{FF2B5EF4-FFF2-40B4-BE49-F238E27FC236}">
                <a16:creationId xmlns:a16="http://schemas.microsoft.com/office/drawing/2014/main" id="{500AD1E6-014F-4ADC-AE78-95669ADC20EB}"/>
              </a:ext>
            </a:extLst>
          </p:cNvPr>
          <p:cNvSpPr>
            <a:spLocks noGrp="1" noChangeArrowheads="1"/>
          </p:cNvSpPr>
          <p:nvPr>
            <p:ph type="sldNum" sz="quarter" idx="12"/>
          </p:nvPr>
        </p:nvSpPr>
        <p:spPr>
          <a:ln/>
        </p:spPr>
        <p:txBody>
          <a:bodyPr/>
          <a:lstStyle>
            <a:lvl1pPr>
              <a:defRPr/>
            </a:lvl1pPr>
          </a:lstStyle>
          <a:p>
            <a:pPr>
              <a:defRPr/>
            </a:pPr>
            <a:fld id="{4595CE68-29B3-4447-AF67-96F8F352905E}"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17000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p:spTree>
      <p:nvGrpSpPr>
        <p:cNvPr id="1" name=""/>
        <p:cNvGrpSpPr/>
        <p:nvPr/>
      </p:nvGrpSpPr>
      <p:grpSpPr>
        <a:xfrm>
          <a:off x="0" y="0"/>
          <a:ext cx="0" cy="0"/>
          <a:chOff x="0" y="0"/>
          <a:chExt cx="0" cy="0"/>
        </a:xfrm>
      </p:grpSpPr>
      <p:pic>
        <p:nvPicPr>
          <p:cNvPr id="4" name="Picture 6" descr="KNAW_PPT_3_24-283-1.jpg"/>
          <p:cNvPicPr>
            <a:picLocks noChangeAspect="1"/>
          </p:cNvPicPr>
          <p:nvPr userDrawn="1"/>
        </p:nvPicPr>
        <p:blipFill>
          <a:blip r:embed="rId2"/>
          <a:srcRect/>
          <a:stretch>
            <a:fillRect/>
          </a:stretch>
        </p:blipFill>
        <p:spPr bwMode="auto">
          <a:xfrm>
            <a:off x="0" y="-25400"/>
            <a:ext cx="9144000" cy="6858000"/>
          </a:xfrm>
          <a:prstGeom prst="rect">
            <a:avLst/>
          </a:prstGeom>
          <a:noFill/>
          <a:ln w="9525">
            <a:noFill/>
            <a:miter lim="800000"/>
            <a:headEnd/>
            <a:tailEnd/>
          </a:ln>
        </p:spPr>
      </p:pic>
      <p:sp>
        <p:nvSpPr>
          <p:cNvPr id="2" name="Titel 1"/>
          <p:cNvSpPr>
            <a:spLocks noGrp="1"/>
          </p:cNvSpPr>
          <p:nvPr>
            <p:ph type="title"/>
          </p:nvPr>
        </p:nvSpPr>
        <p:spPr>
          <a:xfrm>
            <a:off x="881064" y="1939895"/>
            <a:ext cx="7945436" cy="529840"/>
          </a:xfrm>
        </p:spPr>
        <p:txBody>
          <a:bodyPr wrap="square">
            <a:noAutofit/>
          </a:bodyPr>
          <a:lstStyle>
            <a:lvl1pPr>
              <a:lnSpc>
                <a:spcPts val="2200"/>
              </a:lnSpc>
              <a:defRPr cap="all" spc="80" baseline="0"/>
            </a:lvl1pPr>
          </a:lstStyle>
          <a:p>
            <a:r>
              <a:rPr lang="en-US" dirty="0"/>
              <a:t>Click to edit Master title style</a:t>
            </a:r>
            <a:endParaRPr lang="nl-NL" dirty="0"/>
          </a:p>
        </p:txBody>
      </p:sp>
      <p:sp>
        <p:nvSpPr>
          <p:cNvPr id="3" name="Tijdelijke aanduiding voor inhoud 2"/>
          <p:cNvSpPr>
            <a:spLocks noGrp="1"/>
          </p:cNvSpPr>
          <p:nvPr>
            <p:ph idx="1"/>
          </p:nvPr>
        </p:nvSpPr>
        <p:spPr>
          <a:xfrm>
            <a:off x="882650" y="2476501"/>
            <a:ext cx="7943849" cy="3635375"/>
          </a:xfrm>
        </p:spPr>
        <p:txBody>
          <a:bodyPr/>
          <a:lstStyle>
            <a:lvl1pPr>
              <a:spcAft>
                <a:spcPts val="0"/>
              </a:spcAft>
              <a:defRPr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Tijdelijke aanduiding voor dianummer 3"/>
          <p:cNvSpPr>
            <a:spLocks noGrp="1"/>
          </p:cNvSpPr>
          <p:nvPr>
            <p:ph type="sldNum" sz="quarter" idx="10"/>
          </p:nvPr>
        </p:nvSpPr>
        <p:spPr/>
        <p:txBody>
          <a:bodyPr/>
          <a:lstStyle>
            <a:lvl1pPr fontAlgn="auto">
              <a:spcAft>
                <a:spcPts val="0"/>
              </a:spcAft>
              <a:defRPr/>
            </a:lvl1pPr>
          </a:lstStyle>
          <a:p>
            <a:pPr>
              <a:defRPr/>
            </a:pPr>
            <a:fld id="{42BCFA89-D3B8-4DF0-8FE0-D8E101AACDA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Grafiek- of illustratiedia">
    <p:spTree>
      <p:nvGrpSpPr>
        <p:cNvPr id="1" name=""/>
        <p:cNvGrpSpPr/>
        <p:nvPr/>
      </p:nvGrpSpPr>
      <p:grpSpPr>
        <a:xfrm>
          <a:off x="0" y="0"/>
          <a:ext cx="0" cy="0"/>
          <a:chOff x="0" y="0"/>
          <a:chExt cx="0" cy="0"/>
        </a:xfrm>
      </p:grpSpPr>
      <p:pic>
        <p:nvPicPr>
          <p:cNvPr id="3" name="Picture 5" descr="KNAW_PPT_3_24-283.jpg"/>
          <p:cNvPicPr>
            <a:picLocks noChangeAspect="1"/>
          </p:cNvPicPr>
          <p:nvPr userDrawn="1"/>
        </p:nvPicPr>
        <p:blipFill>
          <a:blip r:embed="rId2"/>
          <a:srcRect/>
          <a:stretch>
            <a:fillRect/>
          </a:stretch>
        </p:blipFill>
        <p:spPr bwMode="auto">
          <a:xfrm>
            <a:off x="0" y="-30163"/>
            <a:ext cx="9144000" cy="6858001"/>
          </a:xfrm>
          <a:prstGeom prst="rect">
            <a:avLst/>
          </a:prstGeom>
          <a:noFill/>
          <a:ln w="9525">
            <a:noFill/>
            <a:miter lim="800000"/>
            <a:headEnd/>
            <a:tailEnd/>
          </a:ln>
        </p:spPr>
      </p:pic>
      <p:sp>
        <p:nvSpPr>
          <p:cNvPr id="2" name="Titel 1"/>
          <p:cNvSpPr>
            <a:spLocks noGrp="1"/>
          </p:cNvSpPr>
          <p:nvPr>
            <p:ph type="title"/>
          </p:nvPr>
        </p:nvSpPr>
        <p:spPr>
          <a:xfrm>
            <a:off x="885824" y="1905712"/>
            <a:ext cx="7940675" cy="705612"/>
          </a:xfrm>
        </p:spPr>
        <p:txBody>
          <a:bodyPr wrap="square"/>
          <a:lstStyle>
            <a:lvl1pPr>
              <a:lnSpc>
                <a:spcPts val="2000"/>
              </a:lnSpc>
              <a:defRPr sz="1300" cap="all" spc="50" baseline="0"/>
            </a:lvl1pPr>
          </a:lstStyle>
          <a:p>
            <a:r>
              <a:rPr lang="en-US" dirty="0"/>
              <a:t>Click to edit Master title style</a:t>
            </a:r>
            <a:endParaRPr lang="nl-NL" dirty="0"/>
          </a:p>
        </p:txBody>
      </p:sp>
      <p:sp>
        <p:nvSpPr>
          <p:cNvPr id="4" name="Tijdelijke aanduiding voor dianummer 2"/>
          <p:cNvSpPr>
            <a:spLocks noGrp="1"/>
          </p:cNvSpPr>
          <p:nvPr>
            <p:ph type="sldNum" sz="quarter" idx="10"/>
          </p:nvPr>
        </p:nvSpPr>
        <p:spPr/>
        <p:txBody>
          <a:bodyPr/>
          <a:lstStyle>
            <a:lvl1pPr fontAlgn="auto">
              <a:spcAft>
                <a:spcPts val="0"/>
              </a:spcAft>
              <a:defRPr/>
            </a:lvl1pPr>
          </a:lstStyle>
          <a:p>
            <a:pPr>
              <a:defRPr/>
            </a:pPr>
            <a:fld id="{BD963D12-5FD7-42AA-8DC4-E13C76EEEE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Picture 3" descr="KNAW_PPT_3_24-283.jpg"/>
          <p:cNvPicPr>
            <a:picLocks noChangeAspect="1"/>
          </p:cNvPicPr>
          <p:nvPr userDrawn="1"/>
        </p:nvPicPr>
        <p:blipFill>
          <a:blip r:embed="rId2"/>
          <a:srcRect/>
          <a:stretch>
            <a:fillRect/>
          </a:stretch>
        </p:blipFill>
        <p:spPr bwMode="auto">
          <a:xfrm>
            <a:off x="0" y="-30163"/>
            <a:ext cx="9144000" cy="6858001"/>
          </a:xfrm>
          <a:prstGeom prst="rect">
            <a:avLst/>
          </a:prstGeom>
          <a:noFill/>
          <a:ln w="9525">
            <a:noFill/>
            <a:miter lim="800000"/>
            <a:headEnd/>
            <a:tailEnd/>
          </a:ln>
        </p:spPr>
      </p:pic>
      <p:sp>
        <p:nvSpPr>
          <p:cNvPr id="3" name="Tijdelijke aanduiding voor dianummer 1"/>
          <p:cNvSpPr>
            <a:spLocks noGrp="1"/>
          </p:cNvSpPr>
          <p:nvPr>
            <p:ph type="sldNum" sz="quarter" idx="10"/>
          </p:nvPr>
        </p:nvSpPr>
        <p:spPr/>
        <p:txBody>
          <a:bodyPr/>
          <a:lstStyle>
            <a:lvl1pPr fontAlgn="auto">
              <a:spcAft>
                <a:spcPts val="0"/>
              </a:spcAft>
              <a:defRPr/>
            </a:lvl1pPr>
          </a:lstStyle>
          <a:p>
            <a:pPr>
              <a:defRPr/>
            </a:pPr>
            <a:fld id="{BFEE7D7E-E9BF-44AF-A4E1-8461E6B0C7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heidingsdia">
    <p:spTree>
      <p:nvGrpSpPr>
        <p:cNvPr id="1" name=""/>
        <p:cNvGrpSpPr/>
        <p:nvPr/>
      </p:nvGrpSpPr>
      <p:grpSpPr>
        <a:xfrm>
          <a:off x="0" y="0"/>
          <a:ext cx="0" cy="0"/>
          <a:chOff x="0" y="0"/>
          <a:chExt cx="0" cy="0"/>
        </a:xfrm>
      </p:grpSpPr>
      <p:pic>
        <p:nvPicPr>
          <p:cNvPr id="3" name="Picture 4" descr="KNAW_PPT_3_24-28-1.jpg"/>
          <p:cNvPicPr>
            <a:picLocks noChangeAspect="1"/>
          </p:cNvPicPr>
          <p:nvPr userDrawn="1"/>
        </p:nvPicPr>
        <p:blipFill>
          <a:blip r:embed="rId2"/>
          <a:srcRect t="12685"/>
          <a:stretch>
            <a:fillRect/>
          </a:stretch>
        </p:blipFill>
        <p:spPr bwMode="auto">
          <a:xfrm>
            <a:off x="0" y="869950"/>
            <a:ext cx="9144000" cy="5988050"/>
          </a:xfrm>
          <a:prstGeom prst="rect">
            <a:avLst/>
          </a:prstGeom>
          <a:noFill/>
          <a:ln w="9525">
            <a:noFill/>
            <a:miter lim="800000"/>
            <a:headEnd/>
            <a:tailEnd/>
          </a:ln>
        </p:spPr>
      </p:pic>
      <p:sp>
        <p:nvSpPr>
          <p:cNvPr id="4" name="Rectangle 2"/>
          <p:cNvSpPr>
            <a:spLocks noGrp="1" noChangeArrowheads="1"/>
          </p:cNvSpPr>
          <p:nvPr>
            <p:ph type="ctrTitle"/>
          </p:nvPr>
        </p:nvSpPr>
        <p:spPr>
          <a:xfrm>
            <a:off x="882650" y="2362202"/>
            <a:ext cx="7829551" cy="2209801"/>
          </a:xfrm>
        </p:spPr>
        <p:txBody>
          <a:bodyPr wrap="square" anchor="ctr"/>
          <a:lstStyle>
            <a:lvl1pPr algn="ctr">
              <a:lnSpc>
                <a:spcPts val="5199"/>
              </a:lnSpc>
              <a:defRPr sz="3600" cap="all" spc="20" baseline="0">
                <a:solidFill>
                  <a:srgbClr val="10007B"/>
                </a:solidFill>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gemene introductiedia">
    <p:spTree>
      <p:nvGrpSpPr>
        <p:cNvPr id="1" name=""/>
        <p:cNvGrpSpPr/>
        <p:nvPr/>
      </p:nvGrpSpPr>
      <p:grpSpPr>
        <a:xfrm>
          <a:off x="0" y="0"/>
          <a:ext cx="0" cy="0"/>
          <a:chOff x="0" y="0"/>
          <a:chExt cx="0" cy="0"/>
        </a:xfrm>
      </p:grpSpPr>
      <p:sp>
        <p:nvSpPr>
          <p:cNvPr id="2" name="Rechthoek 4"/>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lIns="91391" tIns="45694" rIns="91391" bIns="45694"/>
          <a:lstStyle/>
          <a:p>
            <a:pPr defTabSz="913906">
              <a:spcBef>
                <a:spcPct val="20000"/>
              </a:spcBef>
              <a:buFontTx/>
              <a:buChar char="•"/>
              <a:defRPr/>
            </a:pPr>
            <a:endParaRPr lang="nl-NL" sz="1700" dirty="0">
              <a:solidFill>
                <a:srgbClr val="000000"/>
              </a:solidFill>
              <a:cs typeface="+mn-cs"/>
            </a:endParaRPr>
          </a:p>
        </p:txBody>
      </p:sp>
      <p:pic>
        <p:nvPicPr>
          <p:cNvPr id="3" name="Picture 31" descr="KNAW_100pt_R173_G150_B99"/>
          <p:cNvPicPr>
            <a:picLocks noChangeAspect="1" noChangeArrowheads="1"/>
          </p:cNvPicPr>
          <p:nvPr userDrawn="1"/>
        </p:nvPicPr>
        <p:blipFill>
          <a:blip r:embed="rId2"/>
          <a:srcRect/>
          <a:stretch>
            <a:fillRect/>
          </a:stretch>
        </p:blipFill>
        <p:spPr bwMode="auto">
          <a:xfrm>
            <a:off x="352425" y="2513013"/>
            <a:ext cx="8458200" cy="1430337"/>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FBAEDDAC-4419-47BD-B7DF-2835CE5FF4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1841500"/>
            <a:ext cx="7831137" cy="514350"/>
          </a:xfrm>
        </p:spPr>
        <p:txBody>
          <a:bodyPr/>
          <a:lstStyle/>
          <a:p>
            <a:r>
              <a:rPr lang="en-US"/>
              <a:t>Click to edit Master title style</a:t>
            </a:r>
            <a:endParaRPr lang="nl-NL"/>
          </a:p>
        </p:txBody>
      </p:sp>
      <p:sp>
        <p:nvSpPr>
          <p:cNvPr id="3" name="Content Placeholder 2"/>
          <p:cNvSpPr>
            <a:spLocks noGrp="1"/>
          </p:cNvSpPr>
          <p:nvPr>
            <p:ph idx="1"/>
          </p:nvPr>
        </p:nvSpPr>
        <p:spPr>
          <a:xfrm>
            <a:off x="882650" y="2476500"/>
            <a:ext cx="7894638" cy="3635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0BCACCE3-EAEB-419E-9B9D-C25FC05BD5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ctrTitle"/>
          </p:nvPr>
        </p:nvSpPr>
        <p:spPr>
          <a:xfrm>
            <a:off x="1979613" y="2205038"/>
            <a:ext cx="6480175" cy="862012"/>
          </a:xfrm>
        </p:spPr>
        <p:txBody>
          <a:bodyPr/>
          <a:lstStyle>
            <a:lvl1pPr>
              <a:defRPr sz="3200" b="1">
                <a:solidFill>
                  <a:schemeClr val="bg1"/>
                </a:solidFill>
              </a:defRPr>
            </a:lvl1pPr>
          </a:lstStyle>
          <a:p>
            <a:r>
              <a:rPr lang="en-US"/>
              <a:t>Click to edit Master title style</a:t>
            </a:r>
            <a:endParaRPr lang="nl-NL"/>
          </a:p>
        </p:txBody>
      </p:sp>
      <p:sp>
        <p:nvSpPr>
          <p:cNvPr id="326659" name="Rectangle 3"/>
          <p:cNvSpPr>
            <a:spLocks noGrp="1" noChangeArrowheads="1"/>
          </p:cNvSpPr>
          <p:nvPr>
            <p:ph type="subTitle" idx="1"/>
          </p:nvPr>
        </p:nvSpPr>
        <p:spPr>
          <a:xfrm>
            <a:off x="1979613" y="3213100"/>
            <a:ext cx="6480175" cy="2209800"/>
          </a:xfrm>
        </p:spPr>
        <p:txBody>
          <a:bodyPr/>
          <a:lstStyle>
            <a:lvl1pPr marL="0" indent="0">
              <a:defRPr b="0">
                <a:solidFill>
                  <a:srgbClr val="012942"/>
                </a:solidFill>
              </a:defRPr>
            </a:lvl1pPr>
          </a:lstStyle>
          <a:p>
            <a:r>
              <a:rPr lang="en-US"/>
              <a:t>Click to edit Master subtitle style</a:t>
            </a:r>
            <a:endParaRPr lang="nl-NL"/>
          </a:p>
        </p:txBody>
      </p:sp>
      <p:sp>
        <p:nvSpPr>
          <p:cNvPr id="4" name="Rectangle 4">
            <a:extLst>
              <a:ext uri="{FF2B5EF4-FFF2-40B4-BE49-F238E27FC236}">
                <a16:creationId xmlns:a16="http://schemas.microsoft.com/office/drawing/2014/main" id="{FAADC405-BD64-4978-8542-660106B1260C}"/>
              </a:ext>
            </a:extLst>
          </p:cNvPr>
          <p:cNvSpPr>
            <a:spLocks noGrp="1" noChangeArrowheads="1"/>
          </p:cNvSpPr>
          <p:nvPr>
            <p:ph type="dt" sz="half" idx="10"/>
          </p:nvPr>
        </p:nvSpPr>
        <p:spPr>
          <a:xfrm>
            <a:off x="457200" y="6245225"/>
            <a:ext cx="2133600" cy="476250"/>
          </a:xfrm>
        </p:spPr>
        <p:txBody>
          <a:bodyPr/>
          <a:lstStyle>
            <a:lvl1pPr>
              <a:defRPr/>
            </a:lvl1pPr>
          </a:lstStyle>
          <a:p>
            <a:pPr>
              <a:defRPr/>
            </a:pPr>
            <a:fld id="{5BB23505-55B5-403B-87EC-FABE87756180}" type="datetimeFigureOut">
              <a:rPr lang="nl-NL" altLang="nl-NL">
                <a:solidFill>
                  <a:srgbClr val="000000"/>
                </a:solidFill>
              </a:rPr>
              <a:pPr>
                <a:defRPr/>
              </a:pPr>
              <a:t>12-2-2018</a:t>
            </a:fld>
            <a:endParaRPr lang="nl-NL" altLang="nl-NL">
              <a:solidFill>
                <a:srgbClr val="000000"/>
              </a:solidFill>
            </a:endParaRPr>
          </a:p>
        </p:txBody>
      </p:sp>
      <p:sp>
        <p:nvSpPr>
          <p:cNvPr id="5" name="Rectangle 5">
            <a:extLst>
              <a:ext uri="{FF2B5EF4-FFF2-40B4-BE49-F238E27FC236}">
                <a16:creationId xmlns:a16="http://schemas.microsoft.com/office/drawing/2014/main" id="{5E8F7EE6-ED5F-4917-8B8E-6771978DCC53}"/>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nl-NL" altLang="nl-NL">
              <a:solidFill>
                <a:srgbClr val="000000"/>
              </a:solidFill>
            </a:endParaRPr>
          </a:p>
        </p:txBody>
      </p:sp>
      <p:sp>
        <p:nvSpPr>
          <p:cNvPr id="6" name="Rectangle 6">
            <a:extLst>
              <a:ext uri="{FF2B5EF4-FFF2-40B4-BE49-F238E27FC236}">
                <a16:creationId xmlns:a16="http://schemas.microsoft.com/office/drawing/2014/main" id="{028F51F8-7907-4D37-92F4-FAF94D3C1B87}"/>
              </a:ext>
            </a:extLst>
          </p:cNvPr>
          <p:cNvSpPr>
            <a:spLocks noGrp="1" noChangeArrowheads="1"/>
          </p:cNvSpPr>
          <p:nvPr>
            <p:ph type="sldNum" sz="quarter" idx="12"/>
          </p:nvPr>
        </p:nvSpPr>
        <p:spPr>
          <a:xfrm>
            <a:off x="6553200" y="6245225"/>
            <a:ext cx="2133600" cy="476250"/>
          </a:xfrm>
        </p:spPr>
        <p:txBody>
          <a:bodyPr/>
          <a:lstStyle>
            <a:lvl1pPr>
              <a:defRPr smtClean="0"/>
            </a:lvl1pPr>
          </a:lstStyle>
          <a:p>
            <a:pPr>
              <a:defRPr/>
            </a:pPr>
            <a:fld id="{469B5EA8-AC0B-4717-BAEF-2EB3ECFB117F}"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234987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6.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82650" y="719138"/>
            <a:ext cx="495300" cy="4762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spcBef>
                <a:spcPct val="0"/>
              </a:spcBef>
              <a:buFontTx/>
              <a:buNone/>
              <a:defRPr sz="1300" b="1">
                <a:solidFill>
                  <a:srgbClr val="10007B"/>
                </a:solidFill>
                <a:latin typeface="+mn-lt"/>
                <a:cs typeface="+mn-cs"/>
              </a:defRPr>
            </a:lvl1pPr>
          </a:lstStyle>
          <a:p>
            <a:pPr>
              <a:defRPr/>
            </a:pPr>
            <a:fld id="{3329DF0F-E2AE-4048-AAD2-907CD8CFA877}" type="slidenum">
              <a:rPr lang="en-US"/>
              <a:pPr>
                <a:defRPr/>
              </a:pPr>
              <a:t>‹#›</a:t>
            </a:fld>
            <a:endParaRPr lang="en-US"/>
          </a:p>
        </p:txBody>
      </p:sp>
      <p:sp>
        <p:nvSpPr>
          <p:cNvPr id="1027" name="Rectangle 2"/>
          <p:cNvSpPr>
            <a:spLocks noGrp="1" noChangeArrowheads="1"/>
          </p:cNvSpPr>
          <p:nvPr>
            <p:ph type="title"/>
          </p:nvPr>
        </p:nvSpPr>
        <p:spPr bwMode="auto">
          <a:xfrm>
            <a:off x="881063" y="1841500"/>
            <a:ext cx="7831137" cy="514350"/>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a:t>KOPJE</a:t>
            </a:r>
            <a:br>
              <a:rPr lang="en-US"/>
            </a:br>
            <a:endParaRPr lang="en-US"/>
          </a:p>
        </p:txBody>
      </p:sp>
      <p:sp>
        <p:nvSpPr>
          <p:cNvPr id="1028" name="Rectangle 16"/>
          <p:cNvSpPr>
            <a:spLocks noGrp="1" noChangeArrowheads="1"/>
          </p:cNvSpPr>
          <p:nvPr>
            <p:ph type="body" idx="1"/>
          </p:nvPr>
        </p:nvSpPr>
        <p:spPr bwMode="auto">
          <a:xfrm>
            <a:off x="882650" y="2476500"/>
            <a:ext cx="7894638" cy="3635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pic>
        <p:nvPicPr>
          <p:cNvPr id="1029" name="Picture 5" descr="KNAW_PPT_3_24-283.jpg"/>
          <p:cNvPicPr>
            <a:picLocks noChangeAspect="1"/>
          </p:cNvPicPr>
          <p:nvPr/>
        </p:nvPicPr>
        <p:blipFill>
          <a:blip r:embed="rId10"/>
          <a:srcRect/>
          <a:stretch>
            <a:fillRect/>
          </a:stretch>
        </p:blipFill>
        <p:spPr bwMode="auto">
          <a:xfrm>
            <a:off x="0" y="-30163"/>
            <a:ext cx="9144000" cy="685800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ftr="0" dt="0"/>
  <p:txStyles>
    <p:titleStyle>
      <a:lvl1pPr algn="l" rtl="0" eaLnBrk="0" fontAlgn="base" hangingPunct="0">
        <a:lnSpc>
          <a:spcPts val="3200"/>
        </a:lnSpc>
        <a:spcBef>
          <a:spcPct val="0"/>
        </a:spcBef>
        <a:spcAft>
          <a:spcPct val="0"/>
        </a:spcAft>
        <a:defRPr sz="2000" b="1">
          <a:solidFill>
            <a:srgbClr val="10007B"/>
          </a:solidFill>
          <a:latin typeface="+mj-lt"/>
          <a:ea typeface="+mj-ea"/>
          <a:cs typeface="+mj-cs"/>
        </a:defRPr>
      </a:lvl1pPr>
      <a:lvl2pPr algn="l" rtl="0" eaLnBrk="0" fontAlgn="base" hangingPunct="0">
        <a:lnSpc>
          <a:spcPts val="3200"/>
        </a:lnSpc>
        <a:spcBef>
          <a:spcPct val="0"/>
        </a:spcBef>
        <a:spcAft>
          <a:spcPct val="0"/>
        </a:spcAft>
        <a:defRPr sz="2000" b="1">
          <a:solidFill>
            <a:srgbClr val="10007B"/>
          </a:solidFill>
          <a:latin typeface="Cambria" pitchFamily="18" charset="0"/>
        </a:defRPr>
      </a:lvl2pPr>
      <a:lvl3pPr algn="l" rtl="0" eaLnBrk="0" fontAlgn="base" hangingPunct="0">
        <a:lnSpc>
          <a:spcPts val="3200"/>
        </a:lnSpc>
        <a:spcBef>
          <a:spcPct val="0"/>
        </a:spcBef>
        <a:spcAft>
          <a:spcPct val="0"/>
        </a:spcAft>
        <a:defRPr sz="2000" b="1">
          <a:solidFill>
            <a:srgbClr val="10007B"/>
          </a:solidFill>
          <a:latin typeface="Cambria" pitchFamily="18" charset="0"/>
        </a:defRPr>
      </a:lvl3pPr>
      <a:lvl4pPr algn="l" rtl="0" eaLnBrk="0" fontAlgn="base" hangingPunct="0">
        <a:lnSpc>
          <a:spcPts val="3200"/>
        </a:lnSpc>
        <a:spcBef>
          <a:spcPct val="0"/>
        </a:spcBef>
        <a:spcAft>
          <a:spcPct val="0"/>
        </a:spcAft>
        <a:defRPr sz="2000" b="1">
          <a:solidFill>
            <a:srgbClr val="10007B"/>
          </a:solidFill>
          <a:latin typeface="Cambria" pitchFamily="18" charset="0"/>
        </a:defRPr>
      </a:lvl4pPr>
      <a:lvl5pPr algn="l" rtl="0" eaLnBrk="0" fontAlgn="base" hangingPunct="0">
        <a:lnSpc>
          <a:spcPts val="3200"/>
        </a:lnSpc>
        <a:spcBef>
          <a:spcPct val="0"/>
        </a:spcBef>
        <a:spcAft>
          <a:spcPct val="0"/>
        </a:spcAft>
        <a:defRPr sz="2000" b="1">
          <a:solidFill>
            <a:srgbClr val="10007B"/>
          </a:solidFill>
          <a:latin typeface="Cambria" pitchFamily="18" charset="0"/>
        </a:defRPr>
      </a:lvl5pPr>
      <a:lvl6pPr marL="456953" algn="l" rtl="0" eaLnBrk="1" fontAlgn="base" hangingPunct="1">
        <a:lnSpc>
          <a:spcPts val="3200"/>
        </a:lnSpc>
        <a:spcBef>
          <a:spcPct val="0"/>
        </a:spcBef>
        <a:spcAft>
          <a:spcPct val="0"/>
        </a:spcAft>
        <a:defRPr sz="2000" b="1">
          <a:solidFill>
            <a:srgbClr val="10007B"/>
          </a:solidFill>
          <a:latin typeface="Cambria" pitchFamily="18" charset="0"/>
        </a:defRPr>
      </a:lvl6pPr>
      <a:lvl7pPr marL="913906" algn="l" rtl="0" eaLnBrk="1" fontAlgn="base" hangingPunct="1">
        <a:lnSpc>
          <a:spcPts val="3200"/>
        </a:lnSpc>
        <a:spcBef>
          <a:spcPct val="0"/>
        </a:spcBef>
        <a:spcAft>
          <a:spcPct val="0"/>
        </a:spcAft>
        <a:defRPr sz="2000" b="1">
          <a:solidFill>
            <a:srgbClr val="10007B"/>
          </a:solidFill>
          <a:latin typeface="Cambria" pitchFamily="18" charset="0"/>
        </a:defRPr>
      </a:lvl7pPr>
      <a:lvl8pPr marL="1370860" algn="l" rtl="0" eaLnBrk="1" fontAlgn="base" hangingPunct="1">
        <a:lnSpc>
          <a:spcPts val="3200"/>
        </a:lnSpc>
        <a:spcBef>
          <a:spcPct val="0"/>
        </a:spcBef>
        <a:spcAft>
          <a:spcPct val="0"/>
        </a:spcAft>
        <a:defRPr sz="2000" b="1">
          <a:solidFill>
            <a:srgbClr val="10007B"/>
          </a:solidFill>
          <a:latin typeface="Cambria" pitchFamily="18" charset="0"/>
        </a:defRPr>
      </a:lvl8pPr>
      <a:lvl9pPr marL="1827813" algn="l" rtl="0" eaLnBrk="1" fontAlgn="base" hangingPunct="1">
        <a:lnSpc>
          <a:spcPts val="3200"/>
        </a:lnSpc>
        <a:spcBef>
          <a:spcPct val="0"/>
        </a:spcBef>
        <a:spcAft>
          <a:spcPct val="0"/>
        </a:spcAft>
        <a:defRPr sz="2000" b="1">
          <a:solidFill>
            <a:srgbClr val="10007B"/>
          </a:solidFill>
          <a:latin typeface="Cambria" pitchFamily="18" charset="0"/>
        </a:defRPr>
      </a:lvl9pPr>
    </p:titleStyle>
    <p:bodyStyle>
      <a:lvl1pPr algn="l" rtl="0" eaLnBrk="0" fontAlgn="base" hangingPunct="0">
        <a:lnSpc>
          <a:spcPts val="3200"/>
        </a:lnSpc>
        <a:spcBef>
          <a:spcPct val="0"/>
        </a:spcBef>
        <a:spcAft>
          <a:spcPct val="100000"/>
        </a:spcAft>
        <a:defRPr sz="2300">
          <a:solidFill>
            <a:schemeClr val="tx1"/>
          </a:solidFill>
          <a:latin typeface="+mn-lt"/>
          <a:ea typeface="+mn-ea"/>
          <a:cs typeface="+mn-cs"/>
        </a:defRPr>
      </a:lvl1pPr>
      <a:lvl2pPr marL="265113" indent="-263525" algn="l" rtl="0" eaLnBrk="0" fontAlgn="base" hangingPunct="0">
        <a:lnSpc>
          <a:spcPts val="3200"/>
        </a:lnSpc>
        <a:spcBef>
          <a:spcPct val="0"/>
        </a:spcBef>
        <a:spcAft>
          <a:spcPct val="0"/>
        </a:spcAft>
        <a:buClr>
          <a:srgbClr val="CDAB5C"/>
        </a:buClr>
        <a:buFont typeface="Arial" charset="0"/>
        <a:buChar char="−"/>
        <a:defRPr sz="2300">
          <a:solidFill>
            <a:schemeClr val="tx1"/>
          </a:solidFill>
          <a:latin typeface="+mn-lt"/>
        </a:defRPr>
      </a:lvl2pPr>
      <a:lvl3pPr marL="536575" indent="-268288" algn="l" rtl="0" eaLnBrk="0" fontAlgn="base" hangingPunct="0">
        <a:lnSpc>
          <a:spcPts val="3200"/>
        </a:lnSpc>
        <a:spcBef>
          <a:spcPct val="20000"/>
        </a:spcBef>
        <a:spcAft>
          <a:spcPct val="0"/>
        </a:spcAft>
        <a:buClr>
          <a:srgbClr val="CDAB5C"/>
        </a:buClr>
        <a:buFont typeface="Arial" charset="0"/>
        <a:buChar char="−"/>
        <a:defRPr sz="2300">
          <a:solidFill>
            <a:schemeClr val="tx1"/>
          </a:solidFill>
          <a:latin typeface="+mn-lt"/>
        </a:defRPr>
      </a:lvl3pPr>
      <a:lvl4pPr marL="817563" indent="-277813" algn="l" rtl="0" eaLnBrk="0" fontAlgn="base" hangingPunct="0">
        <a:spcBef>
          <a:spcPct val="20000"/>
        </a:spcBef>
        <a:spcAft>
          <a:spcPct val="0"/>
        </a:spcAft>
        <a:buClr>
          <a:srgbClr val="CDAB5C"/>
        </a:buClr>
        <a:buFont typeface="Arial" charset="0"/>
        <a:buChar char="−"/>
        <a:defRPr sz="2300">
          <a:solidFill>
            <a:schemeClr val="tx1"/>
          </a:solidFill>
          <a:latin typeface="+mn-lt"/>
        </a:defRPr>
      </a:lvl4pPr>
      <a:lvl5pPr marL="1065213" indent="-244475" algn="l" rtl="0" eaLnBrk="0" fontAlgn="base" hangingPunct="0">
        <a:spcBef>
          <a:spcPct val="20000"/>
        </a:spcBef>
        <a:spcAft>
          <a:spcPct val="0"/>
        </a:spcAft>
        <a:buClr>
          <a:srgbClr val="CDAB5C"/>
        </a:buClr>
        <a:buFont typeface="Arial" charset="0"/>
        <a:buChar char="−"/>
        <a:defRPr sz="2300">
          <a:solidFill>
            <a:schemeClr val="tx1"/>
          </a:solidFill>
          <a:latin typeface="+mn-lt"/>
        </a:defRPr>
      </a:lvl5pPr>
      <a:lvl6pPr marL="1523176" indent="-245929" algn="l" rtl="0" eaLnBrk="1" fontAlgn="base" hangingPunct="1">
        <a:spcBef>
          <a:spcPct val="20000"/>
        </a:spcBef>
        <a:spcAft>
          <a:spcPct val="0"/>
        </a:spcAft>
        <a:buClr>
          <a:srgbClr val="CDAB5C"/>
        </a:buClr>
        <a:buFont typeface="Arial" charset="0"/>
        <a:buChar char="−"/>
        <a:defRPr sz="2300">
          <a:solidFill>
            <a:schemeClr val="tx1"/>
          </a:solidFill>
          <a:latin typeface="+mn-lt"/>
        </a:defRPr>
      </a:lvl6pPr>
      <a:lvl7pPr marL="1980129" indent="-245929" algn="l" rtl="0" eaLnBrk="1" fontAlgn="base" hangingPunct="1">
        <a:spcBef>
          <a:spcPct val="20000"/>
        </a:spcBef>
        <a:spcAft>
          <a:spcPct val="0"/>
        </a:spcAft>
        <a:buClr>
          <a:srgbClr val="CDAB5C"/>
        </a:buClr>
        <a:buFont typeface="Arial" charset="0"/>
        <a:buChar char="−"/>
        <a:defRPr sz="2300">
          <a:solidFill>
            <a:schemeClr val="tx1"/>
          </a:solidFill>
          <a:latin typeface="+mn-lt"/>
        </a:defRPr>
      </a:lvl7pPr>
      <a:lvl8pPr marL="2437083" indent="-245929" algn="l" rtl="0" eaLnBrk="1" fontAlgn="base" hangingPunct="1">
        <a:spcBef>
          <a:spcPct val="20000"/>
        </a:spcBef>
        <a:spcAft>
          <a:spcPct val="0"/>
        </a:spcAft>
        <a:buClr>
          <a:srgbClr val="CDAB5C"/>
        </a:buClr>
        <a:buFont typeface="Arial" charset="0"/>
        <a:buChar char="−"/>
        <a:defRPr sz="2300">
          <a:solidFill>
            <a:schemeClr val="tx1"/>
          </a:solidFill>
          <a:latin typeface="+mn-lt"/>
        </a:defRPr>
      </a:lvl8pPr>
      <a:lvl9pPr marL="2894036" indent="-245929" algn="l" rtl="0" eaLnBrk="1" fontAlgn="base" hangingPunct="1">
        <a:spcBef>
          <a:spcPct val="20000"/>
        </a:spcBef>
        <a:spcAft>
          <a:spcPct val="0"/>
        </a:spcAft>
        <a:buClr>
          <a:srgbClr val="CDAB5C"/>
        </a:buClr>
        <a:buFont typeface="Arial" charset="0"/>
        <a:buChar char="−"/>
        <a:defRPr sz="2300">
          <a:solidFill>
            <a:schemeClr val="tx1"/>
          </a:solidFill>
          <a:latin typeface="+mn-lt"/>
        </a:defRPr>
      </a:lvl9pPr>
    </p:bodyStyle>
    <p:otherStyle>
      <a:defPPr>
        <a:defRPr lang="nl-NL"/>
      </a:defPPr>
      <a:lvl1pPr marL="0" algn="l" defTabSz="913906" rtl="0" eaLnBrk="1" latinLnBrk="0" hangingPunct="1">
        <a:defRPr sz="1700" kern="1200">
          <a:solidFill>
            <a:schemeClr val="tx1"/>
          </a:solidFill>
          <a:latin typeface="+mn-lt"/>
          <a:ea typeface="+mn-ea"/>
          <a:cs typeface="+mn-cs"/>
        </a:defRPr>
      </a:lvl1pPr>
      <a:lvl2pPr marL="456953" algn="l" defTabSz="913906" rtl="0" eaLnBrk="1" latinLnBrk="0" hangingPunct="1">
        <a:defRPr sz="1700" kern="1200">
          <a:solidFill>
            <a:schemeClr val="tx1"/>
          </a:solidFill>
          <a:latin typeface="+mn-lt"/>
          <a:ea typeface="+mn-ea"/>
          <a:cs typeface="+mn-cs"/>
        </a:defRPr>
      </a:lvl2pPr>
      <a:lvl3pPr marL="913906" algn="l" defTabSz="913906" rtl="0" eaLnBrk="1" latinLnBrk="0" hangingPunct="1">
        <a:defRPr sz="1700" kern="1200">
          <a:solidFill>
            <a:schemeClr val="tx1"/>
          </a:solidFill>
          <a:latin typeface="+mn-lt"/>
          <a:ea typeface="+mn-ea"/>
          <a:cs typeface="+mn-cs"/>
        </a:defRPr>
      </a:lvl3pPr>
      <a:lvl4pPr marL="1370860" algn="l" defTabSz="913906" rtl="0" eaLnBrk="1" latinLnBrk="0" hangingPunct="1">
        <a:defRPr sz="1700" kern="1200">
          <a:solidFill>
            <a:schemeClr val="tx1"/>
          </a:solidFill>
          <a:latin typeface="+mn-lt"/>
          <a:ea typeface="+mn-ea"/>
          <a:cs typeface="+mn-cs"/>
        </a:defRPr>
      </a:lvl4pPr>
      <a:lvl5pPr marL="1827813" algn="l" defTabSz="913906" rtl="0" eaLnBrk="1" latinLnBrk="0" hangingPunct="1">
        <a:defRPr sz="1700" kern="1200">
          <a:solidFill>
            <a:schemeClr val="tx1"/>
          </a:solidFill>
          <a:latin typeface="+mn-lt"/>
          <a:ea typeface="+mn-ea"/>
          <a:cs typeface="+mn-cs"/>
        </a:defRPr>
      </a:lvl5pPr>
      <a:lvl6pPr marL="2284766" algn="l" defTabSz="913906" rtl="0" eaLnBrk="1" latinLnBrk="0" hangingPunct="1">
        <a:defRPr sz="1700" kern="1200">
          <a:solidFill>
            <a:schemeClr val="tx1"/>
          </a:solidFill>
          <a:latin typeface="+mn-lt"/>
          <a:ea typeface="+mn-ea"/>
          <a:cs typeface="+mn-cs"/>
        </a:defRPr>
      </a:lvl6pPr>
      <a:lvl7pPr marL="2741716" algn="l" defTabSz="913906" rtl="0" eaLnBrk="1" latinLnBrk="0" hangingPunct="1">
        <a:defRPr sz="1700" kern="1200">
          <a:solidFill>
            <a:schemeClr val="tx1"/>
          </a:solidFill>
          <a:latin typeface="+mn-lt"/>
          <a:ea typeface="+mn-ea"/>
          <a:cs typeface="+mn-cs"/>
        </a:defRPr>
      </a:lvl7pPr>
      <a:lvl8pPr marL="3198672" algn="l" defTabSz="913906" rtl="0" eaLnBrk="1" latinLnBrk="0" hangingPunct="1">
        <a:defRPr sz="1700" kern="1200">
          <a:solidFill>
            <a:schemeClr val="tx1"/>
          </a:solidFill>
          <a:latin typeface="+mn-lt"/>
          <a:ea typeface="+mn-ea"/>
          <a:cs typeface="+mn-cs"/>
        </a:defRPr>
      </a:lvl8pPr>
      <a:lvl9pPr marL="3655622" algn="l" defTabSz="913906"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07EFCE-A584-419E-A09B-7CFE520226B5}"/>
              </a:ext>
            </a:extLst>
          </p:cNvPr>
          <p:cNvSpPr>
            <a:spLocks noGrp="1" noChangeArrowheads="1"/>
          </p:cNvSpPr>
          <p:nvPr>
            <p:ph type="title"/>
          </p:nvPr>
        </p:nvSpPr>
        <p:spPr bwMode="auto">
          <a:xfrm>
            <a:off x="1547813" y="333375"/>
            <a:ext cx="70564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MAANDAG 5 SEPTEMBER 2005</a:t>
            </a:r>
            <a:br>
              <a:rPr lang="nl-NL" altLang="nl-NL"/>
            </a:br>
            <a:r>
              <a:rPr lang="nl-NL" altLang="nl-NL"/>
              <a:t>OPENING ACADEMISCH JAAR</a:t>
            </a:r>
          </a:p>
        </p:txBody>
      </p:sp>
      <p:sp>
        <p:nvSpPr>
          <p:cNvPr id="1027" name="Rectangle 3">
            <a:extLst>
              <a:ext uri="{FF2B5EF4-FFF2-40B4-BE49-F238E27FC236}">
                <a16:creationId xmlns:a16="http://schemas.microsoft.com/office/drawing/2014/main" id="{67B43232-EF29-41EF-A47F-5CC4BC73FC83}"/>
              </a:ext>
            </a:extLst>
          </p:cNvPr>
          <p:cNvSpPr>
            <a:spLocks noGrp="1" noChangeArrowheads="1"/>
          </p:cNvSpPr>
          <p:nvPr>
            <p:ph type="body" idx="1"/>
          </p:nvPr>
        </p:nvSpPr>
        <p:spPr bwMode="auto">
          <a:xfrm>
            <a:off x="1547813" y="1484313"/>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Opsomming</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282F5BA4-2983-4D55-8892-33512787C3FB}"/>
              </a:ext>
            </a:extLst>
          </p:cNvPr>
          <p:cNvSpPr>
            <a:spLocks noGrp="1" noChangeArrowheads="1"/>
          </p:cNvSpPr>
          <p:nvPr>
            <p:ph type="dt" sz="half" idx="2"/>
          </p:nvPr>
        </p:nvSpPr>
        <p:spPr bwMode="auto">
          <a:xfrm>
            <a:off x="1763713" y="6308725"/>
            <a:ext cx="1846262"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34" charset="-128"/>
              </a:defRPr>
            </a:lvl1pPr>
          </a:lstStyle>
          <a:p>
            <a:pPr>
              <a:defRPr/>
            </a:pPr>
            <a:fld id="{C5EECFDF-660B-4505-937B-68BCA14B3520}" type="datetimeFigureOut">
              <a:rPr lang="nl-NL" altLang="nl-NL">
                <a:solidFill>
                  <a:srgbClr val="000000"/>
                </a:solidFill>
              </a:rPr>
              <a:pPr>
                <a:defRPr/>
              </a:pPr>
              <a:t>12-2-2018</a:t>
            </a:fld>
            <a:endParaRPr lang="nl-NL" altLang="nl-NL">
              <a:solidFill>
                <a:srgbClr val="000000"/>
              </a:solidFill>
            </a:endParaRPr>
          </a:p>
        </p:txBody>
      </p:sp>
      <p:sp>
        <p:nvSpPr>
          <p:cNvPr id="1029" name="Rectangle 5">
            <a:extLst>
              <a:ext uri="{FF2B5EF4-FFF2-40B4-BE49-F238E27FC236}">
                <a16:creationId xmlns:a16="http://schemas.microsoft.com/office/drawing/2014/main" id="{94F04F7B-5F0D-46D7-A16F-5255E10C24EB}"/>
              </a:ext>
            </a:extLst>
          </p:cNvPr>
          <p:cNvSpPr>
            <a:spLocks noGrp="1" noChangeArrowheads="1"/>
          </p:cNvSpPr>
          <p:nvPr>
            <p:ph type="ftr" sz="quarter" idx="3"/>
          </p:nvPr>
        </p:nvSpPr>
        <p:spPr bwMode="auto">
          <a:xfrm>
            <a:off x="3635375" y="6308725"/>
            <a:ext cx="2895600"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34" charset="-128"/>
              </a:defRPr>
            </a:lvl1pPr>
          </a:lstStyle>
          <a:p>
            <a:pPr>
              <a:defRPr/>
            </a:pPr>
            <a:endParaRPr lang="nl-NL" altLang="nl-NL">
              <a:solidFill>
                <a:srgbClr val="000000"/>
              </a:solidFill>
            </a:endParaRPr>
          </a:p>
        </p:txBody>
      </p:sp>
      <p:sp>
        <p:nvSpPr>
          <p:cNvPr id="1030" name="Rectangle 6">
            <a:extLst>
              <a:ext uri="{FF2B5EF4-FFF2-40B4-BE49-F238E27FC236}">
                <a16:creationId xmlns:a16="http://schemas.microsoft.com/office/drawing/2014/main" id="{30C56A69-67E3-4464-9C34-7E7AE50D18B6}"/>
              </a:ext>
            </a:extLst>
          </p:cNvPr>
          <p:cNvSpPr>
            <a:spLocks noGrp="1" noChangeArrowheads="1"/>
          </p:cNvSpPr>
          <p:nvPr>
            <p:ph type="sldNum" sz="quarter" idx="4"/>
          </p:nvPr>
        </p:nvSpPr>
        <p:spPr bwMode="auto">
          <a:xfrm>
            <a:off x="6553200" y="6308725"/>
            <a:ext cx="2133600"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ea typeface="ＭＳ Ｐゴシック" charset="-128"/>
              </a:defRPr>
            </a:lvl1pPr>
          </a:lstStyle>
          <a:p>
            <a:pPr>
              <a:defRPr/>
            </a:pPr>
            <a:fld id="{FB165A7C-947C-42BA-A7F9-C469F0D04DF4}" type="slidenum">
              <a:rPr lang="nl-NL" altLang="nl-NL">
                <a:solidFill>
                  <a:srgbClr val="000000"/>
                </a:solidFill>
              </a:rPr>
              <a:pPr>
                <a:defRPr/>
              </a:pPr>
              <a:t>‹#›</a:t>
            </a:fld>
            <a:endParaRPr lang="nl-NL" altLang="nl-NL">
              <a:solidFill>
                <a:srgbClr val="000000"/>
              </a:solidFill>
            </a:endParaRPr>
          </a:p>
        </p:txBody>
      </p:sp>
    </p:spTree>
    <p:extLst>
      <p:ext uri="{BB962C8B-B14F-4D97-AF65-F5344CB8AC3E}">
        <p14:creationId xmlns:p14="http://schemas.microsoft.com/office/powerpoint/2010/main" val="25854534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spcBef>
          <a:spcPct val="0"/>
        </a:spcBef>
        <a:spcAft>
          <a:spcPct val="0"/>
        </a:spcAft>
        <a:defRPr sz="3000">
          <a:solidFill>
            <a:srgbClr val="492776"/>
          </a:solidFill>
          <a:latin typeface="+mj-lt"/>
          <a:ea typeface="ＭＳ Ｐゴシック" charset="0"/>
          <a:cs typeface="+mj-cs"/>
        </a:defRPr>
      </a:lvl1pPr>
      <a:lvl2pPr algn="l" rtl="0" eaLnBrk="0" fontAlgn="base" hangingPunct="0">
        <a:spcBef>
          <a:spcPct val="0"/>
        </a:spcBef>
        <a:spcAft>
          <a:spcPct val="0"/>
        </a:spcAft>
        <a:defRPr sz="3000">
          <a:solidFill>
            <a:srgbClr val="492776"/>
          </a:solidFill>
          <a:latin typeface="Arial" charset="0"/>
          <a:ea typeface="ＭＳ Ｐゴシック" charset="0"/>
        </a:defRPr>
      </a:lvl2pPr>
      <a:lvl3pPr algn="l" rtl="0" eaLnBrk="0" fontAlgn="base" hangingPunct="0">
        <a:spcBef>
          <a:spcPct val="0"/>
        </a:spcBef>
        <a:spcAft>
          <a:spcPct val="0"/>
        </a:spcAft>
        <a:defRPr sz="3000">
          <a:solidFill>
            <a:srgbClr val="492776"/>
          </a:solidFill>
          <a:latin typeface="Arial" charset="0"/>
          <a:ea typeface="ＭＳ Ｐゴシック" charset="0"/>
        </a:defRPr>
      </a:lvl3pPr>
      <a:lvl4pPr algn="l" rtl="0" eaLnBrk="0" fontAlgn="base" hangingPunct="0">
        <a:spcBef>
          <a:spcPct val="0"/>
        </a:spcBef>
        <a:spcAft>
          <a:spcPct val="0"/>
        </a:spcAft>
        <a:defRPr sz="3000">
          <a:solidFill>
            <a:srgbClr val="492776"/>
          </a:solidFill>
          <a:latin typeface="Arial" charset="0"/>
          <a:ea typeface="ＭＳ Ｐゴシック" charset="0"/>
        </a:defRPr>
      </a:lvl4pPr>
      <a:lvl5pPr algn="l" rtl="0" eaLnBrk="0" fontAlgn="base" hangingPunct="0">
        <a:spcBef>
          <a:spcPct val="0"/>
        </a:spcBef>
        <a:spcAft>
          <a:spcPct val="0"/>
        </a:spcAft>
        <a:defRPr sz="3000">
          <a:solidFill>
            <a:srgbClr val="492776"/>
          </a:solidFill>
          <a:latin typeface="Arial" charset="0"/>
          <a:ea typeface="ＭＳ Ｐゴシック" charset="0"/>
        </a:defRPr>
      </a:lvl5pPr>
      <a:lvl6pPr marL="457200" algn="l" rtl="0" eaLnBrk="1" fontAlgn="base" hangingPunct="1">
        <a:spcBef>
          <a:spcPct val="0"/>
        </a:spcBef>
        <a:spcAft>
          <a:spcPct val="0"/>
        </a:spcAft>
        <a:defRPr sz="3000">
          <a:solidFill>
            <a:srgbClr val="492776"/>
          </a:solidFill>
          <a:latin typeface="Arial" charset="0"/>
        </a:defRPr>
      </a:lvl6pPr>
      <a:lvl7pPr marL="914400" algn="l" rtl="0" eaLnBrk="1" fontAlgn="base" hangingPunct="1">
        <a:spcBef>
          <a:spcPct val="0"/>
        </a:spcBef>
        <a:spcAft>
          <a:spcPct val="0"/>
        </a:spcAft>
        <a:defRPr sz="3000">
          <a:solidFill>
            <a:srgbClr val="492776"/>
          </a:solidFill>
          <a:latin typeface="Arial" charset="0"/>
        </a:defRPr>
      </a:lvl7pPr>
      <a:lvl8pPr marL="1371600" algn="l" rtl="0" eaLnBrk="1" fontAlgn="base" hangingPunct="1">
        <a:spcBef>
          <a:spcPct val="0"/>
        </a:spcBef>
        <a:spcAft>
          <a:spcPct val="0"/>
        </a:spcAft>
        <a:defRPr sz="3000">
          <a:solidFill>
            <a:srgbClr val="492776"/>
          </a:solidFill>
          <a:latin typeface="Arial" charset="0"/>
        </a:defRPr>
      </a:lvl8pPr>
      <a:lvl9pPr marL="1828800" algn="l" rtl="0" eaLnBrk="1" fontAlgn="base" hangingPunct="1">
        <a:spcBef>
          <a:spcPct val="0"/>
        </a:spcBef>
        <a:spcAft>
          <a:spcPct val="0"/>
        </a:spcAft>
        <a:defRPr sz="3000">
          <a:solidFill>
            <a:srgbClr val="492776"/>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100" b="1">
          <a:solidFill>
            <a:srgbClr val="492776"/>
          </a:solidFill>
          <a:latin typeface="+mn-lt"/>
          <a:ea typeface="ＭＳ Ｐゴシック" charset="0"/>
          <a:cs typeface="+mn-cs"/>
        </a:defRPr>
      </a:lvl1pPr>
      <a:lvl2pPr marL="742950" indent="-285750" algn="l" rtl="0" eaLnBrk="0" fontAlgn="base" hangingPunct="0">
        <a:spcBef>
          <a:spcPct val="20000"/>
        </a:spcBef>
        <a:spcAft>
          <a:spcPct val="0"/>
        </a:spcAft>
        <a:buFont typeface="Wingdings" panose="05000000000000000000" pitchFamily="2" charset="2"/>
        <a:buChar char="§"/>
        <a:defRPr sz="2100">
          <a:solidFill>
            <a:srgbClr val="012942"/>
          </a:solidFill>
          <a:latin typeface="+mn-lt"/>
          <a:ea typeface="ＭＳ Ｐゴシック" charset="0"/>
        </a:defRPr>
      </a:lvl2pPr>
      <a:lvl3pPr marL="1143000" indent="-228600" algn="l" rtl="0" eaLnBrk="0" fontAlgn="base" hangingPunct="0">
        <a:spcBef>
          <a:spcPct val="20000"/>
        </a:spcBef>
        <a:spcAft>
          <a:spcPct val="0"/>
        </a:spcAft>
        <a:buChar char="•"/>
        <a:defRPr sz="2100">
          <a:solidFill>
            <a:srgbClr val="012942"/>
          </a:solidFill>
          <a:latin typeface="+mn-lt"/>
          <a:ea typeface="ＭＳ Ｐゴシック" charset="0"/>
        </a:defRPr>
      </a:lvl3pPr>
      <a:lvl4pPr marL="1600200" indent="-228600" algn="l" rtl="0" eaLnBrk="0" fontAlgn="base" hangingPunct="0">
        <a:spcBef>
          <a:spcPct val="20000"/>
        </a:spcBef>
        <a:spcAft>
          <a:spcPct val="0"/>
        </a:spcAft>
        <a:buChar char="•"/>
        <a:defRPr sz="2100">
          <a:solidFill>
            <a:srgbClr val="012942"/>
          </a:solidFill>
          <a:latin typeface="+mn-lt"/>
          <a:ea typeface="ＭＳ Ｐゴシック" charset="0"/>
        </a:defRPr>
      </a:lvl4pPr>
      <a:lvl5pPr marL="2057400" indent="-228600" algn="l" rtl="0" eaLnBrk="0" fontAlgn="base" hangingPunct="0">
        <a:spcBef>
          <a:spcPct val="20000"/>
        </a:spcBef>
        <a:spcAft>
          <a:spcPct val="0"/>
        </a:spcAft>
        <a:buChar char="•"/>
        <a:defRPr sz="2100">
          <a:solidFill>
            <a:srgbClr val="012942"/>
          </a:solidFill>
          <a:latin typeface="+mn-lt"/>
          <a:ea typeface="ＭＳ Ｐゴシック" charset="0"/>
        </a:defRPr>
      </a:lvl5pPr>
      <a:lvl6pPr marL="2514600" indent="-228600" algn="l" rtl="0" eaLnBrk="1" fontAlgn="base" hangingPunct="1">
        <a:spcBef>
          <a:spcPct val="20000"/>
        </a:spcBef>
        <a:spcAft>
          <a:spcPct val="0"/>
        </a:spcAft>
        <a:buChar char="•"/>
        <a:defRPr sz="2100">
          <a:solidFill>
            <a:srgbClr val="012942"/>
          </a:solidFill>
          <a:latin typeface="+mn-lt"/>
        </a:defRPr>
      </a:lvl6pPr>
      <a:lvl7pPr marL="2971800" indent="-228600" algn="l" rtl="0" eaLnBrk="1" fontAlgn="base" hangingPunct="1">
        <a:spcBef>
          <a:spcPct val="20000"/>
        </a:spcBef>
        <a:spcAft>
          <a:spcPct val="0"/>
        </a:spcAft>
        <a:buChar char="•"/>
        <a:defRPr sz="2100">
          <a:solidFill>
            <a:srgbClr val="012942"/>
          </a:solidFill>
          <a:latin typeface="+mn-lt"/>
        </a:defRPr>
      </a:lvl7pPr>
      <a:lvl8pPr marL="3429000" indent="-228600" algn="l" rtl="0" eaLnBrk="1" fontAlgn="base" hangingPunct="1">
        <a:spcBef>
          <a:spcPct val="20000"/>
        </a:spcBef>
        <a:spcAft>
          <a:spcPct val="0"/>
        </a:spcAft>
        <a:buChar char="•"/>
        <a:defRPr sz="2100">
          <a:solidFill>
            <a:srgbClr val="012942"/>
          </a:solidFill>
          <a:latin typeface="+mn-lt"/>
        </a:defRPr>
      </a:lvl8pPr>
      <a:lvl9pPr marL="3886200" indent="-228600" algn="l" rtl="0" eaLnBrk="1" fontAlgn="base" hangingPunct="1">
        <a:spcBef>
          <a:spcPct val="20000"/>
        </a:spcBef>
        <a:spcAft>
          <a:spcPct val="0"/>
        </a:spcAft>
        <a:buChar char="•"/>
        <a:defRPr sz="2100">
          <a:solidFill>
            <a:srgbClr val="01294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etenschapsagenda.nl/home-2/?lang=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cienceintransition.nl/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p:nvPr>
        </p:nvSpPr>
        <p:spPr>
          <a:xfrm>
            <a:off x="755576" y="3212976"/>
            <a:ext cx="7772400" cy="1470025"/>
          </a:xfrm>
        </p:spPr>
        <p:txBody>
          <a:bodyPr/>
          <a:lstStyle/>
          <a:p>
            <a:pPr>
              <a:lnSpc>
                <a:spcPts val="5200"/>
              </a:lnSpc>
              <a:defRPr/>
            </a:pPr>
            <a:r>
              <a:rPr lang="en-US" sz="2400" dirty="0">
                <a:solidFill>
                  <a:srgbClr val="FF0000"/>
                </a:solidFill>
                <a:latin typeface="Garamond" panose="02020404030301010803" pitchFamily="18" charset="0"/>
              </a:rPr>
              <a:t>The evaluation of </a:t>
            </a:r>
            <a:br>
              <a:rPr lang="en-US" sz="2400" dirty="0">
                <a:solidFill>
                  <a:srgbClr val="FF0000"/>
                </a:solidFill>
                <a:latin typeface="Garamond" panose="02020404030301010803" pitchFamily="18" charset="0"/>
              </a:rPr>
            </a:br>
            <a:r>
              <a:rPr lang="en-US" sz="2400" dirty="0">
                <a:solidFill>
                  <a:srgbClr val="FF0000"/>
                </a:solidFill>
                <a:latin typeface="Garamond" panose="02020404030301010803" pitchFamily="18" charset="0"/>
              </a:rPr>
              <a:t>societal impact of research</a:t>
            </a:r>
            <a:br>
              <a:rPr lang="en-US" sz="2400" dirty="0">
                <a:solidFill>
                  <a:srgbClr val="FF0000"/>
                </a:solidFill>
                <a:latin typeface="Garamond" panose="02020404030301010803" pitchFamily="18" charset="0"/>
              </a:rPr>
            </a:br>
            <a:r>
              <a:rPr lang="en-US" sz="2400" dirty="0">
                <a:solidFill>
                  <a:srgbClr val="FF0000"/>
                </a:solidFill>
                <a:latin typeface="Garamond" panose="02020404030301010803" pitchFamily="18" charset="0"/>
              </a:rPr>
              <a:t>in the 21</a:t>
            </a:r>
            <a:r>
              <a:rPr lang="en-US" sz="2400" baseline="30000" dirty="0">
                <a:solidFill>
                  <a:srgbClr val="FF0000"/>
                </a:solidFill>
                <a:latin typeface="Garamond" panose="02020404030301010803" pitchFamily="18" charset="0"/>
              </a:rPr>
              <a:t>st</a:t>
            </a:r>
            <a:r>
              <a:rPr lang="en-US" sz="2400" dirty="0">
                <a:solidFill>
                  <a:srgbClr val="FF0000"/>
                </a:solidFill>
                <a:latin typeface="Garamond" panose="02020404030301010803" pitchFamily="18" charset="0"/>
              </a:rPr>
              <a:t> century  </a:t>
            </a:r>
            <a:br>
              <a:rPr lang="nl-NL" sz="2400" cap="none" dirty="0">
                <a:solidFill>
                  <a:srgbClr val="FF0000"/>
                </a:solidFill>
              </a:rPr>
            </a:br>
            <a:br>
              <a:rPr lang="nl-NL" sz="2800" cap="none" dirty="0">
                <a:solidFill>
                  <a:srgbClr val="FF0000"/>
                </a:solidFill>
              </a:rPr>
            </a:br>
            <a:endParaRPr lang="en-US" sz="2800" cap="none" dirty="0">
              <a:solidFill>
                <a:srgbClr val="FF0000"/>
              </a:solidFill>
            </a:endParaRPr>
          </a:p>
        </p:txBody>
      </p:sp>
      <p:sp>
        <p:nvSpPr>
          <p:cNvPr id="12290" name="Subtitle 2"/>
          <p:cNvSpPr>
            <a:spLocks noGrp="1"/>
          </p:cNvSpPr>
          <p:nvPr>
            <p:ph type="subTitle" idx="1"/>
          </p:nvPr>
        </p:nvSpPr>
        <p:spPr>
          <a:xfrm>
            <a:off x="914400" y="4800600"/>
            <a:ext cx="7391400" cy="1524000"/>
          </a:xfrm>
        </p:spPr>
        <p:txBody>
          <a:bodyPr/>
          <a:lstStyle/>
          <a:p>
            <a:pPr>
              <a:spcAft>
                <a:spcPct val="0"/>
              </a:spcAft>
            </a:pPr>
            <a:r>
              <a:rPr lang="nl-NL" dirty="0">
                <a:latin typeface="Garamond" panose="02020404030301010803" pitchFamily="18" charset="0"/>
              </a:rPr>
              <a:t>Jack Spaapen</a:t>
            </a:r>
          </a:p>
          <a:p>
            <a:pPr>
              <a:spcAft>
                <a:spcPct val="0"/>
              </a:spcAft>
            </a:pPr>
            <a:r>
              <a:rPr lang="nl-NL" dirty="0">
                <a:latin typeface="Garamond" panose="02020404030301010803" pitchFamily="18" charset="0"/>
              </a:rPr>
              <a:t>ENRESSH training school in Zagreb </a:t>
            </a:r>
          </a:p>
          <a:p>
            <a:pPr>
              <a:spcAft>
                <a:spcPct val="0"/>
              </a:spcAft>
            </a:pPr>
            <a:r>
              <a:rPr lang="en-US" dirty="0">
                <a:latin typeface="Garamond" panose="02020404030301010803" pitchFamily="18" charset="0"/>
              </a:rPr>
              <a:t>12-16 February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31540" y="2060848"/>
            <a:ext cx="8424936" cy="3600400"/>
          </a:xfrm>
        </p:spPr>
        <p:txBody>
          <a:bodyPr>
            <a:normAutofit fontScale="47500" lnSpcReduction="20000"/>
          </a:bodyPr>
          <a:lstStyle/>
          <a:p>
            <a:pPr>
              <a:lnSpc>
                <a:spcPct val="100000"/>
              </a:lnSpc>
              <a:spcBef>
                <a:spcPts val="0"/>
              </a:spcBef>
              <a:spcAft>
                <a:spcPct val="0"/>
              </a:spcAft>
              <a:buFont typeface="Wingdings" panose="05000000000000000000" pitchFamily="2" charset="2"/>
              <a:buChar char="§"/>
            </a:pPr>
            <a:endParaRPr lang="en-US" sz="3600" b="1" dirty="0">
              <a:solidFill>
                <a:srgbClr val="2D11FF"/>
              </a:solidFill>
              <a:latin typeface="Garamond" panose="02020404030301010803" pitchFamily="18" charset="0"/>
            </a:endParaRPr>
          </a:p>
          <a:p>
            <a:pPr>
              <a:lnSpc>
                <a:spcPct val="100000"/>
              </a:lnSpc>
              <a:spcBef>
                <a:spcPts val="0"/>
              </a:spcBef>
              <a:spcAft>
                <a:spcPct val="0"/>
              </a:spcAft>
              <a:buFont typeface="Wingdings" panose="05000000000000000000" pitchFamily="2" charset="2"/>
              <a:buChar char="§"/>
            </a:pPr>
            <a:endParaRPr lang="en-US" sz="3600" b="1" dirty="0">
              <a:solidFill>
                <a:srgbClr val="002060"/>
              </a:solidFill>
              <a:latin typeface="Garamond" panose="02020404030301010803" pitchFamily="18" charset="0"/>
            </a:endParaRPr>
          </a:p>
          <a:p>
            <a:pPr>
              <a:lnSpc>
                <a:spcPct val="100000"/>
              </a:lnSpc>
              <a:spcBef>
                <a:spcPts val="0"/>
              </a:spcBef>
              <a:spcAft>
                <a:spcPct val="0"/>
              </a:spcAft>
              <a:buFont typeface="Wingdings" panose="05000000000000000000" pitchFamily="2" charset="2"/>
              <a:buChar char="§"/>
            </a:pPr>
            <a:r>
              <a:rPr lang="en-US" sz="3800" b="1" dirty="0">
                <a:solidFill>
                  <a:srgbClr val="002060"/>
                </a:solidFill>
                <a:latin typeface="Garamond" panose="02020404030301010803" pitchFamily="18" charset="0"/>
              </a:rPr>
              <a:t>2012: TOP SECTOR POLICY/NWO: </a:t>
            </a:r>
            <a:r>
              <a:rPr lang="en-US" sz="3800" dirty="0">
                <a:solidFill>
                  <a:srgbClr val="002060"/>
                </a:solidFill>
                <a:latin typeface="Garamond" panose="02020404030301010803" pitchFamily="18" charset="0"/>
              </a:rPr>
              <a:t>Stimulating collaboration in the golden triangle between science, industry, policy/society: Energy, high tech, water, agriculture and food, creative industry, …</a:t>
            </a:r>
          </a:p>
          <a:p>
            <a:pPr>
              <a:lnSpc>
                <a:spcPct val="100000"/>
              </a:lnSpc>
              <a:spcBef>
                <a:spcPts val="0"/>
              </a:spcBef>
              <a:spcAft>
                <a:spcPct val="0"/>
              </a:spcAft>
              <a:buFont typeface="Wingdings" panose="05000000000000000000" pitchFamily="2" charset="2"/>
              <a:buChar char="§"/>
            </a:pPr>
            <a:endParaRPr lang="en-US" sz="3800" b="1" dirty="0">
              <a:solidFill>
                <a:srgbClr val="002060"/>
              </a:solidFill>
              <a:latin typeface="Garamond" panose="02020404030301010803" pitchFamily="18" charset="0"/>
            </a:endParaRPr>
          </a:p>
          <a:p>
            <a:pPr>
              <a:lnSpc>
                <a:spcPct val="100000"/>
              </a:lnSpc>
              <a:spcBef>
                <a:spcPts val="0"/>
              </a:spcBef>
              <a:spcAft>
                <a:spcPct val="0"/>
              </a:spcAft>
              <a:buFont typeface="Wingdings" panose="05000000000000000000" pitchFamily="2" charset="2"/>
              <a:buChar char="§"/>
            </a:pPr>
            <a:r>
              <a:rPr lang="en-US" sz="3800" b="1" dirty="0">
                <a:solidFill>
                  <a:srgbClr val="002060"/>
                </a:solidFill>
                <a:latin typeface="Garamond" panose="02020404030301010803" pitchFamily="18" charset="0"/>
              </a:rPr>
              <a:t>2014: SCIENCE VISION: </a:t>
            </a:r>
            <a:r>
              <a:rPr lang="en-US" sz="3800" dirty="0">
                <a:solidFill>
                  <a:srgbClr val="002060"/>
                </a:solidFill>
                <a:latin typeface="Garamond" panose="02020404030301010803" pitchFamily="18" charset="0"/>
              </a:rPr>
              <a:t>International Excellence,  Maximum Societal Impact, Cradle for talent </a:t>
            </a:r>
          </a:p>
          <a:p>
            <a:pPr>
              <a:lnSpc>
                <a:spcPct val="100000"/>
              </a:lnSpc>
              <a:spcBef>
                <a:spcPts val="0"/>
              </a:spcBef>
              <a:spcAft>
                <a:spcPct val="0"/>
              </a:spcAft>
              <a:buFont typeface="Wingdings" panose="05000000000000000000" pitchFamily="2" charset="2"/>
              <a:buChar char="§"/>
            </a:pPr>
            <a:endParaRPr lang="en-US" sz="3800" b="1" dirty="0">
              <a:solidFill>
                <a:srgbClr val="002060"/>
              </a:solidFill>
              <a:latin typeface="Garamond" panose="02020404030301010803" pitchFamily="18" charset="0"/>
            </a:endParaRPr>
          </a:p>
          <a:p>
            <a:pPr>
              <a:lnSpc>
                <a:spcPct val="100000"/>
              </a:lnSpc>
              <a:spcBef>
                <a:spcPts val="0"/>
              </a:spcBef>
              <a:spcAft>
                <a:spcPct val="0"/>
              </a:spcAft>
              <a:buFont typeface="Wingdings" panose="05000000000000000000" pitchFamily="2" charset="2"/>
              <a:buChar char="§"/>
            </a:pPr>
            <a:r>
              <a:rPr lang="en-US" sz="3800" b="1" dirty="0">
                <a:solidFill>
                  <a:srgbClr val="002060"/>
                </a:solidFill>
                <a:latin typeface="Garamond" panose="02020404030301010803" pitchFamily="18" charset="0"/>
              </a:rPr>
              <a:t>2015 NATIONAL SCIENCE AGENDA: </a:t>
            </a:r>
            <a:r>
              <a:rPr lang="en-US" sz="3800" dirty="0">
                <a:solidFill>
                  <a:srgbClr val="002060"/>
                </a:solidFill>
                <a:latin typeface="Garamond" panose="02020404030301010803" pitchFamily="18" charset="0"/>
              </a:rPr>
              <a:t>combining forces, strategic choices</a:t>
            </a:r>
            <a:r>
              <a:rPr lang="en-US" sz="3800" b="1" dirty="0">
                <a:solidFill>
                  <a:srgbClr val="002060"/>
                </a:solidFill>
                <a:latin typeface="Garamond" panose="02020404030301010803" pitchFamily="18" charset="0"/>
              </a:rPr>
              <a:t> </a:t>
            </a:r>
            <a:r>
              <a:rPr lang="en-US" sz="3800" b="1" dirty="0">
                <a:solidFill>
                  <a:schemeClr val="tx2">
                    <a:lumMod val="75000"/>
                  </a:schemeClr>
                </a:solidFill>
                <a:latin typeface="Garamond" panose="02020404030301010803" pitchFamily="18" charset="0"/>
                <a:hlinkClick r:id="rId2"/>
              </a:rPr>
              <a:t>http://www.wetenschapsagenda.nl/home-2/?lang=en</a:t>
            </a:r>
            <a:endParaRPr lang="en-US" sz="3800" b="1" dirty="0">
              <a:solidFill>
                <a:schemeClr val="tx2">
                  <a:lumMod val="75000"/>
                </a:schemeClr>
              </a:solidFill>
              <a:latin typeface="Garamond" panose="02020404030301010803" pitchFamily="18" charset="0"/>
            </a:endParaRPr>
          </a:p>
          <a:p>
            <a:pPr>
              <a:lnSpc>
                <a:spcPct val="100000"/>
              </a:lnSpc>
              <a:spcBef>
                <a:spcPts val="0"/>
              </a:spcBef>
              <a:spcAft>
                <a:spcPct val="0"/>
              </a:spcAft>
              <a:buFont typeface="Wingdings" panose="05000000000000000000" pitchFamily="2" charset="2"/>
              <a:buChar char="§"/>
            </a:pPr>
            <a:endParaRPr lang="en-US" sz="3800" b="1" dirty="0">
              <a:solidFill>
                <a:schemeClr val="tx2">
                  <a:lumMod val="75000"/>
                </a:schemeClr>
              </a:solidFill>
              <a:latin typeface="Garamond" panose="02020404030301010803" pitchFamily="18" charset="0"/>
            </a:endParaRPr>
          </a:p>
          <a:p>
            <a:pPr>
              <a:lnSpc>
                <a:spcPct val="100000"/>
              </a:lnSpc>
              <a:spcBef>
                <a:spcPts val="0"/>
              </a:spcBef>
              <a:spcAft>
                <a:spcPct val="0"/>
              </a:spcAft>
              <a:buFont typeface="Wingdings" panose="05000000000000000000" pitchFamily="2" charset="2"/>
              <a:buChar char="§"/>
            </a:pPr>
            <a:endParaRPr lang="en-US" sz="3800" b="1" dirty="0">
              <a:solidFill>
                <a:schemeClr val="tx2">
                  <a:lumMod val="75000"/>
                </a:schemeClr>
              </a:solidFill>
              <a:latin typeface="Garamond" panose="02020404030301010803" pitchFamily="18" charset="0"/>
            </a:endParaRPr>
          </a:p>
          <a:p>
            <a:pPr>
              <a:lnSpc>
                <a:spcPct val="100000"/>
              </a:lnSpc>
              <a:spcBef>
                <a:spcPts val="0"/>
              </a:spcBef>
              <a:spcAft>
                <a:spcPct val="0"/>
              </a:spcAft>
              <a:buFont typeface="Wingdings" panose="05000000000000000000" pitchFamily="2" charset="2"/>
              <a:buChar char="§"/>
            </a:pPr>
            <a:r>
              <a:rPr lang="en-US" sz="3800" b="1" i="1" dirty="0">
                <a:latin typeface="Garamond" panose="02020404030301010803" pitchFamily="18" charset="0"/>
              </a:rPr>
              <a:t>Current government: research in universities more connected to societal demand (PPP, start ups); NWO (research council): sponsor fundamental research that is directed to top sectors and national science agenda</a:t>
            </a:r>
          </a:p>
          <a:p>
            <a:pPr>
              <a:lnSpc>
                <a:spcPct val="100000"/>
              </a:lnSpc>
              <a:spcBef>
                <a:spcPts val="0"/>
              </a:spcBef>
              <a:spcAft>
                <a:spcPct val="0"/>
              </a:spcAft>
              <a:buFont typeface="Wingdings" panose="05000000000000000000" pitchFamily="2" charset="2"/>
              <a:buChar char="§"/>
            </a:pPr>
            <a:endParaRPr lang="en-US" sz="3600" b="1" dirty="0">
              <a:solidFill>
                <a:schemeClr val="tx2">
                  <a:lumMod val="75000"/>
                </a:schemeClr>
              </a:solidFill>
              <a:latin typeface="Garamond" panose="02020404030301010803" pitchFamily="18" charset="0"/>
            </a:endParaRPr>
          </a:p>
          <a:p>
            <a:pPr marL="0" indent="0">
              <a:buNone/>
            </a:pPr>
            <a:endParaRPr lang="nl-NL" sz="3600" b="1" dirty="0">
              <a:latin typeface="Cambria" panose="02040503050406030204" pitchFamily="18" charset="0"/>
            </a:endParaRPr>
          </a:p>
          <a:p>
            <a:endParaRPr lang="en-US" sz="2800" b="1" dirty="0">
              <a:solidFill>
                <a:srgbClr val="002060"/>
              </a:solidFill>
            </a:endParaRPr>
          </a:p>
          <a:p>
            <a:pPr marL="0" indent="0">
              <a:buNone/>
            </a:pPr>
            <a:endParaRPr lang="nl-NL" sz="3600" b="1" dirty="0">
              <a:latin typeface="Cambria" panose="02040503050406030204" pitchFamily="18" charset="0"/>
            </a:endParaRPr>
          </a:p>
          <a:p>
            <a:endParaRPr lang="nl-NL" sz="2800" b="1" dirty="0">
              <a:latin typeface="Cambria" panose="02040503050406030204" pitchFamily="18" charset="0"/>
            </a:endParaRPr>
          </a:p>
          <a:p>
            <a:pPr lvl="3">
              <a:lnSpc>
                <a:spcPct val="70000"/>
              </a:lnSpc>
              <a:spcAft>
                <a:spcPct val="0"/>
              </a:spcAft>
              <a:buFont typeface="Wingdings" panose="05000000000000000000" pitchFamily="2" charset="2"/>
              <a:buChar char="§"/>
            </a:pPr>
            <a:endParaRPr lang="en-US" sz="2800" b="1" dirty="0">
              <a:solidFill>
                <a:srgbClr val="002060"/>
              </a:solidFill>
            </a:endParaRPr>
          </a:p>
          <a:p>
            <a:pPr>
              <a:lnSpc>
                <a:spcPct val="70000"/>
              </a:lnSpc>
              <a:spcAft>
                <a:spcPct val="0"/>
              </a:spcAft>
              <a:buFont typeface="Wingdings" panose="05000000000000000000" pitchFamily="2" charset="2"/>
              <a:buChar char="§"/>
            </a:pPr>
            <a:endParaRPr lang="en-US" sz="2800" b="1" dirty="0">
              <a:solidFill>
                <a:srgbClr val="002060"/>
              </a:solidFill>
            </a:endParaRPr>
          </a:p>
          <a:p>
            <a:pPr lvl="3">
              <a:lnSpc>
                <a:spcPct val="70000"/>
              </a:lnSpc>
              <a:spcAft>
                <a:spcPct val="0"/>
              </a:spcAft>
              <a:buFont typeface="Wingdings" panose="05000000000000000000" pitchFamily="2" charset="2"/>
              <a:buChar char="§"/>
            </a:pPr>
            <a:endParaRPr lang="en-US" sz="2800" b="1" dirty="0">
              <a:solidFill>
                <a:srgbClr val="002060"/>
              </a:solidFill>
            </a:endParaRPr>
          </a:p>
          <a:p>
            <a:pPr>
              <a:lnSpc>
                <a:spcPct val="70000"/>
              </a:lnSpc>
              <a:spcAft>
                <a:spcPct val="0"/>
              </a:spcAft>
              <a:buFont typeface="Wingdings" panose="05000000000000000000" pitchFamily="2" charset="2"/>
              <a:buChar char="§"/>
            </a:pPr>
            <a:endParaRPr lang="en-US" sz="2800" b="1" dirty="0">
              <a:solidFill>
                <a:srgbClr val="002060"/>
              </a:solidFill>
            </a:endParaRPr>
          </a:p>
          <a:p>
            <a:pPr lvl="3">
              <a:lnSpc>
                <a:spcPct val="70000"/>
              </a:lnSpc>
              <a:spcAft>
                <a:spcPct val="0"/>
              </a:spcAft>
              <a:buFont typeface="Wingdings" panose="05000000000000000000" pitchFamily="2" charset="2"/>
              <a:buChar char="§"/>
            </a:pPr>
            <a:endParaRPr lang="nl-NL" sz="2800" b="1" dirty="0">
              <a:latin typeface="Garamond" pitchFamily="18" charset="0"/>
              <a:cs typeface="Arial" pitchFamily="34" charset="0"/>
            </a:endParaRPr>
          </a:p>
        </p:txBody>
      </p:sp>
      <p:sp>
        <p:nvSpPr>
          <p:cNvPr id="2" name="Rectangle 1"/>
          <p:cNvSpPr/>
          <p:nvPr/>
        </p:nvSpPr>
        <p:spPr>
          <a:xfrm>
            <a:off x="1043608" y="1428165"/>
            <a:ext cx="7200800" cy="400110"/>
          </a:xfrm>
          <a:prstGeom prst="rect">
            <a:avLst/>
          </a:prstGeom>
        </p:spPr>
        <p:txBody>
          <a:bodyPr wrap="square">
            <a:spAutoFit/>
          </a:bodyPr>
          <a:lstStyle/>
          <a:p>
            <a:pPr algn="ctr"/>
            <a:r>
              <a:rPr lang="nl-NL" sz="2000" b="1" dirty="0">
                <a:solidFill>
                  <a:srgbClr val="FF0000"/>
                </a:solidFill>
                <a:latin typeface="Garamond" panose="02020404030301010803" pitchFamily="18" charset="0"/>
              </a:rPr>
              <a:t>FUNDERS DEMANDING SOCIETAL IMPACT: NL</a:t>
            </a:r>
            <a:endParaRPr lang="en-GB" sz="2000" b="1" dirty="0">
              <a:solidFill>
                <a:srgbClr val="FF0000"/>
              </a:solidFill>
              <a:latin typeface="Garamond" panose="02020404030301010803" pitchFamily="18" charset="0"/>
            </a:endParaRPr>
          </a:p>
        </p:txBody>
      </p:sp>
      <p:sp>
        <p:nvSpPr>
          <p:cNvPr id="3" name="Slide Number Placeholder 2"/>
          <p:cNvSpPr>
            <a:spLocks noGrp="1"/>
          </p:cNvSpPr>
          <p:nvPr>
            <p:ph type="sldNum" sz="quarter" idx="10"/>
          </p:nvPr>
        </p:nvSpPr>
        <p:spPr/>
        <p:txBody>
          <a:bodyPr/>
          <a:lstStyle/>
          <a:p>
            <a:pPr>
              <a:defRPr/>
            </a:pPr>
            <a:fld id="{42BCFA89-D3B8-4DF0-8FE0-D8E101AACDA2}" type="slidenum">
              <a:rPr lang="en-US" smtClean="0"/>
              <a:pPr>
                <a:defRPr/>
              </a:pPr>
              <a:t>10</a:t>
            </a:fld>
            <a:endParaRPr lang="en-US" dirty="0"/>
          </a:p>
        </p:txBody>
      </p:sp>
    </p:spTree>
    <p:extLst>
      <p:ext uri="{BB962C8B-B14F-4D97-AF65-F5344CB8AC3E}">
        <p14:creationId xmlns:p14="http://schemas.microsoft.com/office/powerpoint/2010/main" val="182166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268760"/>
            <a:ext cx="7831137" cy="514350"/>
          </a:xfrm>
        </p:spPr>
        <p:txBody>
          <a:bodyPr/>
          <a:lstStyle/>
          <a:p>
            <a:pPr algn="ctr"/>
            <a:r>
              <a:rPr lang="nl-NL" cap="all" dirty="0">
                <a:solidFill>
                  <a:srgbClr val="FF0000"/>
                </a:solidFill>
              </a:rPr>
              <a:t>End of part </a:t>
            </a:r>
            <a:r>
              <a:rPr lang="nl-NL" cap="all" dirty="0" err="1">
                <a:solidFill>
                  <a:srgbClr val="FF0000"/>
                </a:solidFill>
              </a:rPr>
              <a:t>one</a:t>
            </a:r>
            <a:endParaRPr lang="en-GB" cap="all"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816022"/>
            <a:ext cx="5803948" cy="4643159"/>
          </a:xfrm>
        </p:spPr>
      </p:pic>
      <p:sp>
        <p:nvSpPr>
          <p:cNvPr id="4" name="Slide Number Placeholder 3"/>
          <p:cNvSpPr>
            <a:spLocks noGrp="1"/>
          </p:cNvSpPr>
          <p:nvPr>
            <p:ph type="sldNum" sz="quarter" idx="10"/>
          </p:nvPr>
        </p:nvSpPr>
        <p:spPr/>
        <p:txBody>
          <a:bodyPr/>
          <a:lstStyle/>
          <a:p>
            <a:pPr>
              <a:defRPr/>
            </a:pPr>
            <a:fld id="{0BCACCE3-EAEB-419E-9B9D-C25FC05BD500}" type="slidenum">
              <a:rPr lang="en-US" smtClean="0"/>
              <a:pPr>
                <a:defRPr/>
              </a:pPr>
              <a:t>11</a:t>
            </a:fld>
            <a:endParaRPr lang="en-US"/>
          </a:p>
        </p:txBody>
      </p:sp>
    </p:spTree>
    <p:extLst>
      <p:ext uri="{BB962C8B-B14F-4D97-AF65-F5344CB8AC3E}">
        <p14:creationId xmlns:p14="http://schemas.microsoft.com/office/powerpoint/2010/main" val="231413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58627"/>
            <a:ext cx="7945437" cy="530225"/>
          </a:xfrm>
        </p:spPr>
        <p:txBody>
          <a:bodyPr>
            <a:normAutofit fontScale="90000"/>
          </a:bodyPr>
          <a:lstStyle/>
          <a:p>
            <a:pPr marL="228600" lvl="0" indent="-228600" algn="ctr">
              <a:lnSpc>
                <a:spcPct val="100000"/>
              </a:lnSpc>
              <a:spcBef>
                <a:spcPts val="1000"/>
              </a:spcBef>
              <a:spcAft>
                <a:spcPct val="0"/>
              </a:spcAft>
            </a:pPr>
            <a:r>
              <a:rPr lang="nl-NL" sz="2200" b="1" cap="all" dirty="0">
                <a:solidFill>
                  <a:srgbClr val="FF0000"/>
                </a:solidFill>
                <a:latin typeface="Garamond" panose="02020404030301010803" pitchFamily="18" charset="0"/>
              </a:rPr>
              <a:t>Societal </a:t>
            </a:r>
            <a:r>
              <a:rPr lang="nl-NL" sz="2200" b="1" cap="all" dirty="0" err="1">
                <a:solidFill>
                  <a:srgbClr val="FF0000"/>
                </a:solidFill>
                <a:latin typeface="Garamond" panose="02020404030301010803" pitchFamily="18" charset="0"/>
              </a:rPr>
              <a:t>demand</a:t>
            </a:r>
            <a:r>
              <a:rPr lang="nl-NL" sz="2200" b="1" cap="all" dirty="0">
                <a:solidFill>
                  <a:srgbClr val="FF0000"/>
                </a:solidFill>
                <a:latin typeface="Garamond" panose="02020404030301010803" pitchFamily="18" charset="0"/>
              </a:rPr>
              <a:t> /</a:t>
            </a:r>
            <a:r>
              <a:rPr lang="nl-NL" sz="2200" b="1" cap="all" dirty="0" err="1">
                <a:solidFill>
                  <a:srgbClr val="FF0000"/>
                </a:solidFill>
                <a:latin typeface="Garamond" panose="02020404030301010803" pitchFamily="18" charset="0"/>
              </a:rPr>
              <a:t>challenges</a:t>
            </a:r>
            <a:br>
              <a:rPr lang="nl-NL" sz="2700" b="1" dirty="0">
                <a:solidFill>
                  <a:srgbClr val="FF0000"/>
                </a:solidFill>
              </a:rPr>
            </a:br>
            <a:endParaRPr lang="en-GB" b="1" dirty="0">
              <a:solidFill>
                <a:srgbClr val="FF0000"/>
              </a:solidFill>
            </a:endParaRPr>
          </a:p>
        </p:txBody>
      </p:sp>
      <p:sp>
        <p:nvSpPr>
          <p:cNvPr id="26626" name="Content Placeholder 2"/>
          <p:cNvSpPr>
            <a:spLocks noGrp="1"/>
          </p:cNvSpPr>
          <p:nvPr>
            <p:ph idx="1"/>
          </p:nvPr>
        </p:nvSpPr>
        <p:spPr>
          <a:xfrm>
            <a:off x="395536" y="1772816"/>
            <a:ext cx="3672408" cy="4896544"/>
          </a:xfrm>
        </p:spPr>
        <p:txBody>
          <a:bodyPr numCol="1">
            <a:normAutofit fontScale="55000" lnSpcReduction="20000"/>
          </a:bodyPr>
          <a:lstStyle/>
          <a:p>
            <a:pPr marL="457200" indent="-457200">
              <a:lnSpc>
                <a:spcPct val="120000"/>
              </a:lnSpc>
              <a:spcAft>
                <a:spcPts val="0"/>
              </a:spcAft>
              <a:buFont typeface="Wingdings"/>
              <a:buChar char="à"/>
            </a:pPr>
            <a:r>
              <a:rPr lang="en-US" sz="3300" b="1" dirty="0">
                <a:solidFill>
                  <a:srgbClr val="FF0000"/>
                </a:solidFill>
                <a:sym typeface="Wingdings" panose="05000000000000000000" pitchFamily="2" charset="2"/>
              </a:rPr>
              <a:t>EU: </a:t>
            </a:r>
            <a:r>
              <a:rPr lang="en-US" sz="3300" b="1" dirty="0">
                <a:solidFill>
                  <a:srgbClr val="FF0000"/>
                </a:solidFill>
              </a:rPr>
              <a:t>Grand Societal Challenges</a:t>
            </a:r>
          </a:p>
          <a:p>
            <a:pPr marL="457200" indent="-457200">
              <a:lnSpc>
                <a:spcPct val="120000"/>
              </a:lnSpc>
              <a:spcAft>
                <a:spcPts val="0"/>
              </a:spcAft>
              <a:buFont typeface="Wingdings"/>
              <a:buChar char="à"/>
            </a:pPr>
            <a:endParaRPr lang="en-US" sz="2600" b="1" dirty="0">
              <a:solidFill>
                <a:srgbClr val="FF0000"/>
              </a:solidFill>
            </a:endParaRPr>
          </a:p>
          <a:p>
            <a:pPr>
              <a:lnSpc>
                <a:spcPct val="120000"/>
              </a:lnSpc>
              <a:spcAft>
                <a:spcPts val="0"/>
              </a:spcAft>
              <a:buFontTx/>
              <a:buChar char="•"/>
            </a:pPr>
            <a:r>
              <a:rPr lang="en-US" sz="2900" dirty="0">
                <a:solidFill>
                  <a:srgbClr val="2D11FF"/>
                </a:solidFill>
              </a:rPr>
              <a:t>Health, demographic change and wellbeing;</a:t>
            </a:r>
          </a:p>
          <a:p>
            <a:pPr>
              <a:lnSpc>
                <a:spcPct val="120000"/>
              </a:lnSpc>
              <a:spcAft>
                <a:spcPts val="0"/>
              </a:spcAft>
              <a:buFontTx/>
              <a:buChar char="•"/>
            </a:pPr>
            <a:r>
              <a:rPr lang="en-US" sz="2900" dirty="0">
                <a:solidFill>
                  <a:srgbClr val="2D11FF"/>
                </a:solidFill>
              </a:rPr>
              <a:t>Food security, sustainable agriculture and forestry, and the </a:t>
            </a:r>
            <a:r>
              <a:rPr lang="en-US" sz="2900" dirty="0" err="1">
                <a:solidFill>
                  <a:srgbClr val="2D11FF"/>
                </a:solidFill>
              </a:rPr>
              <a:t>Bioeconomy</a:t>
            </a:r>
            <a:r>
              <a:rPr lang="en-US" sz="2900" dirty="0">
                <a:solidFill>
                  <a:srgbClr val="2D11FF"/>
                </a:solidFill>
              </a:rPr>
              <a:t>;</a:t>
            </a:r>
          </a:p>
          <a:p>
            <a:pPr>
              <a:lnSpc>
                <a:spcPct val="120000"/>
              </a:lnSpc>
              <a:spcAft>
                <a:spcPts val="0"/>
              </a:spcAft>
              <a:buFontTx/>
              <a:buChar char="•"/>
            </a:pPr>
            <a:r>
              <a:rPr lang="en-US" sz="2900" dirty="0">
                <a:solidFill>
                  <a:srgbClr val="2D11FF"/>
                </a:solidFill>
              </a:rPr>
              <a:t>Secure, clean and efficient energy;</a:t>
            </a:r>
          </a:p>
          <a:p>
            <a:pPr>
              <a:lnSpc>
                <a:spcPct val="120000"/>
              </a:lnSpc>
              <a:spcAft>
                <a:spcPts val="0"/>
              </a:spcAft>
              <a:buFontTx/>
              <a:buChar char="•"/>
            </a:pPr>
            <a:r>
              <a:rPr lang="en-US" sz="2900" dirty="0">
                <a:solidFill>
                  <a:srgbClr val="2D11FF"/>
                </a:solidFill>
              </a:rPr>
              <a:t>Smart, green and integrated transport;</a:t>
            </a:r>
          </a:p>
          <a:p>
            <a:pPr>
              <a:lnSpc>
                <a:spcPct val="120000"/>
              </a:lnSpc>
              <a:spcAft>
                <a:spcPts val="0"/>
              </a:spcAft>
              <a:buFontTx/>
              <a:buChar char="•"/>
            </a:pPr>
            <a:r>
              <a:rPr lang="en-US" sz="2900" dirty="0">
                <a:solidFill>
                  <a:srgbClr val="2D11FF"/>
                </a:solidFill>
              </a:rPr>
              <a:t>Climate action, environment, resource efficiency and raw materials;</a:t>
            </a:r>
          </a:p>
          <a:p>
            <a:pPr>
              <a:lnSpc>
                <a:spcPct val="120000"/>
              </a:lnSpc>
              <a:spcAft>
                <a:spcPts val="0"/>
              </a:spcAft>
              <a:buFontTx/>
              <a:buChar char="•"/>
            </a:pPr>
            <a:r>
              <a:rPr lang="en-US" sz="2900" dirty="0">
                <a:solidFill>
                  <a:srgbClr val="2D11FF"/>
                </a:solidFill>
              </a:rPr>
              <a:t>Europe in a changing world - inclusive, innovative and reflective societies;</a:t>
            </a:r>
          </a:p>
          <a:p>
            <a:pPr>
              <a:lnSpc>
                <a:spcPct val="120000"/>
              </a:lnSpc>
              <a:spcAft>
                <a:spcPts val="0"/>
              </a:spcAft>
              <a:buFontTx/>
              <a:buChar char="•"/>
            </a:pPr>
            <a:r>
              <a:rPr lang="en-US" sz="2900" dirty="0">
                <a:solidFill>
                  <a:srgbClr val="2D11FF"/>
                </a:solidFill>
              </a:rPr>
              <a:t>Secure societies - protecting freedom and security of Europe and its citizens.</a:t>
            </a:r>
          </a:p>
          <a:p>
            <a:pPr lvl="0">
              <a:lnSpc>
                <a:spcPct val="120000"/>
              </a:lnSpc>
              <a:spcAft>
                <a:spcPts val="0"/>
              </a:spcAft>
            </a:pPr>
            <a:endParaRPr lang="en-US" sz="2600" dirty="0"/>
          </a:p>
          <a:p>
            <a:pPr>
              <a:spcAft>
                <a:spcPct val="0"/>
              </a:spcAft>
              <a:buFontTx/>
              <a:buChar char="•"/>
            </a:pPr>
            <a:endParaRPr lang="en-US" sz="2000" dirty="0">
              <a:solidFill>
                <a:srgbClr val="2D11FF"/>
              </a:solidFill>
            </a:endParaRPr>
          </a:p>
          <a:p>
            <a:pPr marL="0" indent="0">
              <a:spcAft>
                <a:spcPct val="0"/>
              </a:spcAft>
              <a:buNone/>
            </a:pPr>
            <a:endParaRPr lang="en-GB" dirty="0"/>
          </a:p>
        </p:txBody>
      </p:sp>
      <p:sp>
        <p:nvSpPr>
          <p:cNvPr id="4" name="Slide Number Placeholder 3"/>
          <p:cNvSpPr>
            <a:spLocks noGrp="1"/>
          </p:cNvSpPr>
          <p:nvPr>
            <p:ph type="sldNum" sz="quarter" idx="10"/>
          </p:nvPr>
        </p:nvSpPr>
        <p:spPr/>
        <p:txBody>
          <a:bodyPr/>
          <a:lstStyle/>
          <a:p>
            <a:pPr>
              <a:defRPr/>
            </a:pPr>
            <a:fld id="{724268CA-A1EB-4E33-9AD2-89137AA2C18F}" type="slidenum">
              <a:rPr lang="en-US" smtClean="0"/>
              <a:pPr>
                <a:defRPr/>
              </a:pPr>
              <a:t>12</a:t>
            </a:fld>
            <a:endParaRPr lang="en-US" dirty="0"/>
          </a:p>
        </p:txBody>
      </p:sp>
      <p:sp>
        <p:nvSpPr>
          <p:cNvPr id="3" name="Rectangle 2"/>
          <p:cNvSpPr/>
          <p:nvPr/>
        </p:nvSpPr>
        <p:spPr bwMode="auto">
          <a:xfrm>
            <a:off x="5004048" y="1772816"/>
            <a:ext cx="3384376" cy="45365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800" b="0" i="0" u="none" strike="noStrike" cap="none" normalizeH="0" baseline="0">
              <a:ln>
                <a:noFill/>
              </a:ln>
              <a:solidFill>
                <a:schemeClr val="tx1"/>
              </a:solidFill>
              <a:effectLst/>
              <a:latin typeface="Arial" charset="0"/>
            </a:endParaRPr>
          </a:p>
        </p:txBody>
      </p:sp>
      <p:sp>
        <p:nvSpPr>
          <p:cNvPr id="5" name="Rectangle 4"/>
          <p:cNvSpPr/>
          <p:nvPr/>
        </p:nvSpPr>
        <p:spPr>
          <a:xfrm>
            <a:off x="4362914" y="1688852"/>
            <a:ext cx="4572000" cy="4782848"/>
          </a:xfrm>
          <a:prstGeom prst="rect">
            <a:avLst/>
          </a:prstGeom>
        </p:spPr>
        <p:txBody>
          <a:bodyPr>
            <a:spAutoFit/>
          </a:bodyPr>
          <a:lstStyle/>
          <a:p>
            <a:pPr marL="0" lvl="0" indent="0">
              <a:lnSpc>
                <a:spcPct val="120000"/>
              </a:lnSpc>
              <a:spcAft>
                <a:spcPts val="0"/>
              </a:spcAft>
              <a:buNone/>
            </a:pPr>
            <a:r>
              <a:rPr lang="en-US" sz="1600" b="1" dirty="0">
                <a:solidFill>
                  <a:srgbClr val="FF0000"/>
                </a:solidFill>
                <a:latin typeface="Garamond" panose="02020404030301010803" pitchFamily="18" charset="0"/>
                <a:sym typeface="Wingdings" panose="05000000000000000000" pitchFamily="2" charset="2"/>
              </a:rPr>
              <a:t> UN: Sustainable </a:t>
            </a:r>
            <a:r>
              <a:rPr lang="en-US" sz="1600" b="1" dirty="0">
                <a:solidFill>
                  <a:srgbClr val="FF0000"/>
                </a:solidFill>
                <a:latin typeface="Garamond" panose="02020404030301010803" pitchFamily="18" charset="0"/>
              </a:rPr>
              <a:t>Development Goals </a:t>
            </a: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No poverty</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Zero hunger</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Good health and well being</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Quality education, life long learning</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Gender equality</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Clean water and sanitation</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Affordable and clean energy</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Decent work and economic growth</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Industry, innovation, infrastructure</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Reduced inequalities within and between countries</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Sustainable cities and communities</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Responsible consumption and production</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Climate action</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Life below water</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Life on land</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Peace, justice and strong institutions</a:t>
            </a:r>
            <a:endParaRPr lang="en-GB" sz="1400" dirty="0">
              <a:latin typeface="Garamond" panose="02020404030301010803" pitchFamily="18" charset="0"/>
            </a:endParaRPr>
          </a:p>
          <a:p>
            <a:pPr marL="285750" lvl="0" indent="-285750">
              <a:lnSpc>
                <a:spcPct val="120000"/>
              </a:lnSpc>
              <a:spcAft>
                <a:spcPts val="0"/>
              </a:spcAft>
              <a:buFont typeface="Arial" panose="020B0604020202020204" pitchFamily="34" charset="0"/>
              <a:buChar char="•"/>
            </a:pPr>
            <a:r>
              <a:rPr lang="en-US" sz="1400" dirty="0">
                <a:latin typeface="Garamond" panose="02020404030301010803" pitchFamily="18" charset="0"/>
              </a:rPr>
              <a:t>Partnerships for the goals </a:t>
            </a:r>
            <a:endParaRPr lang="en-GB" sz="1400" dirty="0">
              <a:latin typeface="Garamond" panose="02020404030301010803" pitchFamily="18" charset="0"/>
            </a:endParaRPr>
          </a:p>
        </p:txBody>
      </p:sp>
    </p:spTree>
    <p:extLst>
      <p:ext uri="{BB962C8B-B14F-4D97-AF65-F5344CB8AC3E}">
        <p14:creationId xmlns:p14="http://schemas.microsoft.com/office/powerpoint/2010/main" val="429443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340768"/>
            <a:ext cx="7945437" cy="530225"/>
          </a:xfrm>
        </p:spPr>
        <p:txBody>
          <a:bodyPr/>
          <a:lstStyle/>
          <a:p>
            <a:pPr algn="ctr">
              <a:defRPr/>
            </a:pPr>
            <a:r>
              <a:rPr lang="nl-NL" dirty="0">
                <a:solidFill>
                  <a:srgbClr val="FF0000"/>
                </a:solidFill>
                <a:latin typeface="Garamond" panose="02020404030301010803" pitchFamily="18" charset="0"/>
              </a:rPr>
              <a:t>COMMON</a:t>
            </a:r>
            <a:r>
              <a:rPr lang="nl-NL" b="1" cap="none" dirty="0">
                <a:solidFill>
                  <a:srgbClr val="FF0000"/>
                </a:solidFill>
                <a:latin typeface="Garamond" panose="02020404030301010803" pitchFamily="18" charset="0"/>
              </a:rPr>
              <a:t> FEATURES OF R&amp;I POLICY </a:t>
            </a:r>
            <a:endParaRPr lang="en-GB" b="1" cap="none" dirty="0">
              <a:solidFill>
                <a:srgbClr val="FF0000"/>
              </a:solidFill>
              <a:latin typeface="Garamond" panose="02020404030301010803" pitchFamily="18" charset="0"/>
            </a:endParaRPr>
          </a:p>
        </p:txBody>
      </p:sp>
      <p:sp>
        <p:nvSpPr>
          <p:cNvPr id="29698" name="Content Placeholder 2"/>
          <p:cNvSpPr>
            <a:spLocks noGrp="1"/>
          </p:cNvSpPr>
          <p:nvPr>
            <p:ph idx="1"/>
          </p:nvPr>
        </p:nvSpPr>
        <p:spPr>
          <a:xfrm>
            <a:off x="755576" y="2420888"/>
            <a:ext cx="7943850" cy="3635375"/>
          </a:xfrm>
        </p:spPr>
        <p:txBody>
          <a:bodyPr/>
          <a:lstStyle/>
          <a:p>
            <a:pPr>
              <a:lnSpc>
                <a:spcPct val="100000"/>
              </a:lnSpc>
              <a:spcAft>
                <a:spcPct val="0"/>
              </a:spcAft>
              <a:buFontTx/>
              <a:buChar char="•"/>
            </a:pPr>
            <a:r>
              <a:rPr lang="nl-NL" sz="2000" dirty="0">
                <a:solidFill>
                  <a:srgbClr val="002060"/>
                </a:solidFill>
                <a:latin typeface="Garamond" panose="02020404030301010803" pitchFamily="18" charset="0"/>
              </a:rPr>
              <a:t>High level </a:t>
            </a:r>
            <a:r>
              <a:rPr lang="nl-NL" sz="2000" dirty="0" err="1">
                <a:solidFill>
                  <a:srgbClr val="002060"/>
                </a:solidFill>
                <a:latin typeface="Garamond" panose="02020404030301010803" pitchFamily="18" charset="0"/>
              </a:rPr>
              <a:t>political</a:t>
            </a:r>
            <a:r>
              <a:rPr lang="nl-NL" sz="2000" dirty="0">
                <a:solidFill>
                  <a:srgbClr val="002060"/>
                </a:solidFill>
                <a:latin typeface="Garamond" panose="02020404030301010803" pitchFamily="18" charset="0"/>
              </a:rPr>
              <a:t> goals (‘</a:t>
            </a:r>
            <a:r>
              <a:rPr lang="nl-NL" sz="2000" dirty="0" err="1">
                <a:solidFill>
                  <a:srgbClr val="002060"/>
                </a:solidFill>
                <a:latin typeface="Garamond" panose="02020404030301010803" pitchFamily="18" charset="0"/>
              </a:rPr>
              <a:t>responsible</a:t>
            </a:r>
            <a:r>
              <a:rPr lang="nl-NL" sz="2000" dirty="0">
                <a:solidFill>
                  <a:srgbClr val="002060"/>
                </a:solidFill>
                <a:latin typeface="Garamond" panose="02020404030301010803" pitchFamily="18" charset="0"/>
              </a:rPr>
              <a:t> research </a:t>
            </a:r>
            <a:r>
              <a:rPr lang="nl-NL" sz="2000" dirty="0" err="1">
                <a:solidFill>
                  <a:srgbClr val="002060"/>
                </a:solidFill>
                <a:latin typeface="Garamond" panose="02020404030301010803" pitchFamily="18" charset="0"/>
              </a:rPr>
              <a:t>for</a:t>
            </a:r>
            <a:r>
              <a:rPr lang="nl-NL" sz="2000" dirty="0">
                <a:solidFill>
                  <a:srgbClr val="002060"/>
                </a:solidFill>
                <a:latin typeface="Garamond" panose="02020404030301010803" pitchFamily="18" charset="0"/>
              </a:rPr>
              <a:t> a </a:t>
            </a:r>
            <a:r>
              <a:rPr lang="nl-NL" sz="2000" dirty="0" err="1">
                <a:solidFill>
                  <a:srgbClr val="002060"/>
                </a:solidFill>
                <a:latin typeface="Garamond" panose="02020404030301010803" pitchFamily="18" charset="0"/>
              </a:rPr>
              <a:t>better</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world</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all</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aggregation</a:t>
            </a:r>
            <a:r>
              <a:rPr lang="nl-NL" sz="2000" dirty="0">
                <a:solidFill>
                  <a:srgbClr val="002060"/>
                </a:solidFill>
                <a:latin typeface="Garamond" panose="02020404030301010803" pitchFamily="18" charset="0"/>
              </a:rPr>
              <a:t> levels, </a:t>
            </a:r>
            <a:r>
              <a:rPr lang="nl-NL" sz="2000" dirty="0" err="1">
                <a:solidFill>
                  <a:srgbClr val="002060"/>
                </a:solidFill>
                <a:latin typeface="Garamond" panose="02020404030301010803" pitchFamily="18" charset="0"/>
              </a:rPr>
              <a:t>national</a:t>
            </a:r>
            <a:r>
              <a:rPr lang="nl-NL" sz="2000" dirty="0">
                <a:solidFill>
                  <a:srgbClr val="002060"/>
                </a:solidFill>
                <a:latin typeface="Garamond" panose="02020404030301010803" pitchFamily="18" charset="0"/>
              </a:rPr>
              <a:t>, supra-</a:t>
            </a:r>
            <a:r>
              <a:rPr lang="nl-NL" sz="2000" dirty="0" err="1">
                <a:solidFill>
                  <a:srgbClr val="002060"/>
                </a:solidFill>
                <a:latin typeface="Garamond" panose="02020404030301010803" pitchFamily="18" charset="0"/>
              </a:rPr>
              <a:t>national</a:t>
            </a:r>
            <a:r>
              <a:rPr lang="nl-NL" sz="2000" dirty="0">
                <a:solidFill>
                  <a:srgbClr val="002060"/>
                </a:solidFill>
                <a:latin typeface="Garamond" panose="02020404030301010803" pitchFamily="18" charset="0"/>
              </a:rPr>
              <a:t> organisations (EU, ASEAN, UN)</a:t>
            </a:r>
          </a:p>
          <a:p>
            <a:pPr>
              <a:lnSpc>
                <a:spcPct val="100000"/>
              </a:lnSpc>
              <a:spcAft>
                <a:spcPct val="0"/>
              </a:spcAft>
              <a:buFontTx/>
              <a:buChar char="•"/>
            </a:pPr>
            <a:endParaRPr lang="nl-NL" sz="2000" dirty="0">
              <a:solidFill>
                <a:srgbClr val="002060"/>
              </a:solidFill>
              <a:latin typeface="Garamond" panose="02020404030301010803" pitchFamily="18" charset="0"/>
            </a:endParaRPr>
          </a:p>
          <a:p>
            <a:pPr>
              <a:lnSpc>
                <a:spcPct val="100000"/>
              </a:lnSpc>
              <a:spcAft>
                <a:spcPct val="0"/>
              </a:spcAft>
              <a:buFontTx/>
              <a:buChar char="•"/>
            </a:pPr>
            <a:r>
              <a:rPr lang="nl-NL" sz="2000" dirty="0" err="1">
                <a:solidFill>
                  <a:srgbClr val="002060"/>
                </a:solidFill>
                <a:latin typeface="Garamond" panose="02020404030301010803" pitchFamily="18" charset="0"/>
              </a:rPr>
              <a:t>Increasing</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role</a:t>
            </a:r>
            <a:r>
              <a:rPr lang="nl-NL" sz="2000" dirty="0">
                <a:solidFill>
                  <a:srgbClr val="002060"/>
                </a:solidFill>
                <a:latin typeface="Garamond" panose="02020404030301010803" pitchFamily="18" charset="0"/>
              </a:rPr>
              <a:t> of </a:t>
            </a:r>
            <a:r>
              <a:rPr lang="nl-NL" sz="2000" dirty="0" err="1">
                <a:solidFill>
                  <a:srgbClr val="002060"/>
                </a:solidFill>
                <a:latin typeface="Garamond" panose="02020404030301010803" pitchFamily="18" charset="0"/>
              </a:rPr>
              <a:t>industry</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and</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the</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economy</a:t>
            </a:r>
            <a:r>
              <a:rPr lang="nl-NL" sz="2000" dirty="0">
                <a:solidFill>
                  <a:srgbClr val="002060"/>
                </a:solidFill>
                <a:latin typeface="Garamond" panose="02020404030301010803" pitchFamily="18" charset="0"/>
              </a:rPr>
              <a:t>: new </a:t>
            </a:r>
            <a:r>
              <a:rPr lang="nl-NL" sz="2000" dirty="0" err="1">
                <a:solidFill>
                  <a:srgbClr val="002060"/>
                </a:solidFill>
                <a:latin typeface="Garamond" panose="02020404030301010803" pitchFamily="18" charset="0"/>
              </a:rPr>
              <a:t>knowledge</a:t>
            </a:r>
            <a:r>
              <a:rPr lang="nl-NL" sz="2000" dirty="0">
                <a:solidFill>
                  <a:srgbClr val="002060"/>
                </a:solidFill>
                <a:latin typeface="Garamond" panose="02020404030301010803" pitchFamily="18" charset="0"/>
              </a:rPr>
              <a:t> + new </a:t>
            </a:r>
            <a:r>
              <a:rPr lang="nl-NL" sz="2000" dirty="0" err="1">
                <a:solidFill>
                  <a:srgbClr val="002060"/>
                </a:solidFill>
                <a:latin typeface="Garamond" panose="02020404030301010803" pitchFamily="18" charset="0"/>
              </a:rPr>
              <a:t>markets</a:t>
            </a:r>
            <a:endParaRPr lang="nl-NL" sz="2000" dirty="0">
              <a:solidFill>
                <a:srgbClr val="002060"/>
              </a:solidFill>
              <a:latin typeface="Garamond" panose="02020404030301010803" pitchFamily="18" charset="0"/>
            </a:endParaRPr>
          </a:p>
          <a:p>
            <a:pPr marL="0" indent="0">
              <a:lnSpc>
                <a:spcPct val="100000"/>
              </a:lnSpc>
              <a:spcAft>
                <a:spcPct val="0"/>
              </a:spcAft>
            </a:pPr>
            <a:r>
              <a:rPr lang="nl-NL" sz="2000" dirty="0">
                <a:solidFill>
                  <a:srgbClr val="002060"/>
                </a:solidFill>
                <a:latin typeface="Garamond" panose="02020404030301010803" pitchFamily="18" charset="0"/>
              </a:rPr>
              <a:t> </a:t>
            </a:r>
          </a:p>
          <a:p>
            <a:pPr>
              <a:lnSpc>
                <a:spcPct val="100000"/>
              </a:lnSpc>
              <a:spcAft>
                <a:spcPct val="0"/>
              </a:spcAft>
              <a:buFontTx/>
              <a:buChar char="•"/>
            </a:pPr>
            <a:r>
              <a:rPr lang="nl-NL" sz="2000" dirty="0" err="1">
                <a:solidFill>
                  <a:srgbClr val="002060"/>
                </a:solidFill>
                <a:latin typeface="Garamond" panose="02020404030301010803" pitchFamily="18" charset="0"/>
              </a:rPr>
              <a:t>Stimulate</a:t>
            </a:r>
            <a:r>
              <a:rPr lang="nl-NL" sz="2000" dirty="0">
                <a:solidFill>
                  <a:srgbClr val="002060"/>
                </a:solidFill>
                <a:latin typeface="Garamond" panose="02020404030301010803" pitchFamily="18" charset="0"/>
              </a:rPr>
              <a:t> new </a:t>
            </a:r>
            <a:r>
              <a:rPr lang="nl-NL" sz="2000" dirty="0" err="1">
                <a:solidFill>
                  <a:srgbClr val="002060"/>
                </a:solidFill>
                <a:latin typeface="Garamond" panose="02020404030301010803" pitchFamily="18" charset="0"/>
              </a:rPr>
              <a:t>connections</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between</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academic</a:t>
            </a:r>
            <a:r>
              <a:rPr lang="nl-NL" sz="2000" dirty="0">
                <a:solidFill>
                  <a:srgbClr val="002060"/>
                </a:solidFill>
                <a:latin typeface="Garamond" panose="02020404030301010803" pitchFamily="18" charset="0"/>
              </a:rPr>
              <a:t> research, </a:t>
            </a:r>
            <a:r>
              <a:rPr lang="nl-NL" sz="2000" dirty="0" err="1">
                <a:solidFill>
                  <a:srgbClr val="002060"/>
                </a:solidFill>
                <a:latin typeface="Garamond" panose="02020404030301010803" pitchFamily="18" charset="0"/>
              </a:rPr>
              <a:t>industry</a:t>
            </a:r>
            <a:r>
              <a:rPr lang="nl-NL" sz="2000" dirty="0">
                <a:solidFill>
                  <a:srgbClr val="002060"/>
                </a:solidFill>
                <a:latin typeface="Garamond" panose="02020404030301010803" pitchFamily="18" charset="0"/>
              </a:rPr>
              <a:t> (big </a:t>
            </a:r>
            <a:r>
              <a:rPr lang="nl-NL" sz="2000" dirty="0" err="1">
                <a:solidFill>
                  <a:srgbClr val="002060"/>
                </a:solidFill>
                <a:latin typeface="Garamond" panose="02020404030301010803" pitchFamily="18" charset="0"/>
              </a:rPr>
              <a:t>and</a:t>
            </a:r>
            <a:r>
              <a:rPr lang="nl-NL" sz="2000" dirty="0">
                <a:solidFill>
                  <a:srgbClr val="002060"/>
                </a:solidFill>
                <a:latin typeface="Garamond" panose="02020404030301010803" pitchFamily="18" charset="0"/>
              </a:rPr>
              <a:t> small), </a:t>
            </a:r>
            <a:r>
              <a:rPr lang="nl-NL" sz="2000" dirty="0" err="1">
                <a:solidFill>
                  <a:srgbClr val="002060"/>
                </a:solidFill>
                <a:latin typeface="Garamond" panose="02020404030301010803" pitchFamily="18" charset="0"/>
              </a:rPr>
              <a:t>civil</a:t>
            </a:r>
            <a:r>
              <a:rPr lang="nl-NL" sz="2000" dirty="0">
                <a:solidFill>
                  <a:srgbClr val="002060"/>
                </a:solidFill>
                <a:latin typeface="Garamond" panose="02020404030301010803" pitchFamily="18" charset="0"/>
              </a:rPr>
              <a:t> society, public sector, </a:t>
            </a:r>
            <a:r>
              <a:rPr lang="nl-NL" sz="2000" dirty="0" err="1">
                <a:solidFill>
                  <a:srgbClr val="002060"/>
                </a:solidFill>
                <a:latin typeface="Garamond" panose="02020404030301010803" pitchFamily="18" charset="0"/>
              </a:rPr>
              <a:t>and</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also</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the</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general</a:t>
            </a:r>
            <a:r>
              <a:rPr lang="nl-NL" sz="2000" dirty="0">
                <a:solidFill>
                  <a:srgbClr val="002060"/>
                </a:solidFill>
                <a:latin typeface="Garamond" panose="02020404030301010803" pitchFamily="18" charset="0"/>
              </a:rPr>
              <a:t> public</a:t>
            </a:r>
          </a:p>
          <a:p>
            <a:pPr>
              <a:lnSpc>
                <a:spcPct val="100000"/>
              </a:lnSpc>
              <a:spcAft>
                <a:spcPct val="0"/>
              </a:spcAft>
              <a:buFontTx/>
              <a:buChar char="•"/>
            </a:pPr>
            <a:endParaRPr lang="nl-NL" sz="2000" dirty="0">
              <a:solidFill>
                <a:srgbClr val="002060"/>
              </a:solidFill>
              <a:latin typeface="Garamond" panose="02020404030301010803" pitchFamily="18" charset="0"/>
            </a:endParaRPr>
          </a:p>
          <a:p>
            <a:pPr>
              <a:lnSpc>
                <a:spcPct val="100000"/>
              </a:lnSpc>
              <a:spcAft>
                <a:spcPct val="0"/>
              </a:spcAft>
              <a:buFontTx/>
              <a:buChar char="•"/>
            </a:pPr>
            <a:r>
              <a:rPr lang="nl-NL" sz="2000" dirty="0">
                <a:solidFill>
                  <a:srgbClr val="002060"/>
                </a:solidFill>
                <a:latin typeface="Garamond" panose="02020404030301010803" pitchFamily="18" charset="0"/>
              </a:rPr>
              <a:t>Distributed agenda setting </a:t>
            </a:r>
            <a:r>
              <a:rPr lang="nl-NL" sz="2000" dirty="0" err="1">
                <a:solidFill>
                  <a:srgbClr val="002060"/>
                </a:solidFill>
                <a:latin typeface="Garamond" panose="02020404030301010803" pitchFamily="18" charset="0"/>
              </a:rPr>
              <a:t>and</a:t>
            </a:r>
            <a:r>
              <a:rPr lang="nl-NL" sz="2000" dirty="0">
                <a:solidFill>
                  <a:srgbClr val="002060"/>
                </a:solidFill>
                <a:latin typeface="Garamond" panose="02020404030301010803" pitchFamily="18" charset="0"/>
              </a:rPr>
              <a:t> governance, consensus </a:t>
            </a:r>
            <a:r>
              <a:rPr lang="nl-NL" sz="2000" dirty="0" err="1">
                <a:solidFill>
                  <a:srgbClr val="002060"/>
                </a:solidFill>
                <a:latin typeface="Garamond" panose="02020404030301010803" pitchFamily="18" charset="0"/>
              </a:rPr>
              <a:t>orientated</a:t>
            </a:r>
            <a:r>
              <a:rPr lang="nl-NL" sz="2000" dirty="0">
                <a:solidFill>
                  <a:srgbClr val="002060"/>
                </a:solidFill>
                <a:latin typeface="Garamond" panose="02020404030301010803" pitchFamily="18" charset="0"/>
              </a:rPr>
              <a:t>, RRI</a:t>
            </a:r>
          </a:p>
          <a:p>
            <a:pPr>
              <a:lnSpc>
                <a:spcPct val="100000"/>
              </a:lnSpc>
              <a:spcAft>
                <a:spcPct val="0"/>
              </a:spcAft>
              <a:buFontTx/>
              <a:buChar char="•"/>
            </a:pPr>
            <a:endParaRPr lang="nl-NL" sz="2000" dirty="0">
              <a:solidFill>
                <a:srgbClr val="2D11FF"/>
              </a:solidFill>
            </a:endParaRPr>
          </a:p>
          <a:p>
            <a:pPr marL="0" indent="0">
              <a:lnSpc>
                <a:spcPct val="100000"/>
              </a:lnSpc>
              <a:spcAft>
                <a:spcPct val="0"/>
              </a:spcAft>
            </a:pPr>
            <a:endParaRPr lang="nl-NL" sz="2000" dirty="0">
              <a:solidFill>
                <a:srgbClr val="24EC3C"/>
              </a:solidFill>
            </a:endParaRPr>
          </a:p>
          <a:p>
            <a:pPr>
              <a:spcAft>
                <a:spcPct val="0"/>
              </a:spcAft>
              <a:buFontTx/>
              <a:buChar char="•"/>
            </a:pPr>
            <a:endParaRPr lang="nl-NL" sz="2000" dirty="0">
              <a:solidFill>
                <a:srgbClr val="2D11FF"/>
              </a:solidFill>
            </a:endParaRPr>
          </a:p>
          <a:p>
            <a:pPr>
              <a:spcAft>
                <a:spcPct val="0"/>
              </a:spcAft>
            </a:pPr>
            <a:endParaRPr lang="nl-NL" dirty="0"/>
          </a:p>
          <a:p>
            <a:pPr>
              <a:spcAft>
                <a:spcPct val="0"/>
              </a:spcAft>
            </a:pPr>
            <a:endParaRPr lang="nl-NL" dirty="0"/>
          </a:p>
          <a:p>
            <a:pPr>
              <a:spcAft>
                <a:spcPct val="0"/>
              </a:spcAft>
            </a:pPr>
            <a:endParaRPr lang="en-GB" dirty="0"/>
          </a:p>
        </p:txBody>
      </p:sp>
      <p:sp>
        <p:nvSpPr>
          <p:cNvPr id="4" name="Slide Number Placeholder 3"/>
          <p:cNvSpPr>
            <a:spLocks noGrp="1"/>
          </p:cNvSpPr>
          <p:nvPr>
            <p:ph type="sldNum" sz="quarter" idx="10"/>
          </p:nvPr>
        </p:nvSpPr>
        <p:spPr/>
        <p:txBody>
          <a:bodyPr/>
          <a:lstStyle/>
          <a:p>
            <a:pPr>
              <a:defRPr/>
            </a:pPr>
            <a:fld id="{85AC5E46-D1B1-4893-887A-F10CCE09F7E4}" type="slidenum">
              <a:rPr lang="en-US" smtClean="0"/>
              <a:pPr>
                <a:defRPr/>
              </a:pPr>
              <a:t>13</a:t>
            </a:fld>
            <a:endParaRPr lang="en-US" dirty="0"/>
          </a:p>
        </p:txBody>
      </p:sp>
    </p:spTree>
    <p:extLst>
      <p:ext uri="{BB962C8B-B14F-4D97-AF65-F5344CB8AC3E}">
        <p14:creationId xmlns:p14="http://schemas.microsoft.com/office/powerpoint/2010/main" val="189473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50" y="1412776"/>
            <a:ext cx="8964612" cy="609600"/>
          </a:xfrm>
        </p:spPr>
        <p:txBody>
          <a:bodyPr wrap="square">
            <a:noAutofit/>
          </a:bodyPr>
          <a:lstStyle/>
          <a:p>
            <a:pPr algn="ctr">
              <a:lnSpc>
                <a:spcPts val="2200"/>
              </a:lnSpc>
              <a:defRPr/>
            </a:pPr>
            <a:r>
              <a:rPr lang="en-US" b="1" cap="all" spc="80" dirty="0">
                <a:solidFill>
                  <a:srgbClr val="FF0000"/>
                </a:solidFill>
                <a:latin typeface="Garamond" panose="02020404030301010803" pitchFamily="18" charset="0"/>
              </a:rPr>
              <a:t>Science in Society</a:t>
            </a:r>
            <a:br>
              <a:rPr lang="en-US" cap="all" spc="80" dirty="0">
                <a:solidFill>
                  <a:schemeClr val="tx1"/>
                </a:solidFill>
              </a:rPr>
            </a:br>
            <a:endParaRPr lang="en-GB" cap="all" spc="80" dirty="0">
              <a:solidFill>
                <a:schemeClr val="tx1"/>
              </a:solidFill>
            </a:endParaRPr>
          </a:p>
        </p:txBody>
      </p:sp>
      <p:graphicFrame>
        <p:nvGraphicFramePr>
          <p:cNvPr id="13" name="Content Placeholder 4"/>
          <p:cNvGraphicFramePr>
            <a:graphicFrameLocks/>
          </p:cNvGraphicFramePr>
          <p:nvPr>
            <p:extLst>
              <p:ext uri="{D42A27DB-BD31-4B8C-83A1-F6EECF244321}">
                <p14:modId xmlns:p14="http://schemas.microsoft.com/office/powerpoint/2010/main" val="2608420539"/>
              </p:ext>
            </p:extLst>
          </p:nvPr>
        </p:nvGraphicFramePr>
        <p:xfrm>
          <a:off x="395536" y="2420890"/>
          <a:ext cx="4104456" cy="3273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0"/>
          </p:nvPr>
        </p:nvSpPr>
        <p:spPr/>
        <p:txBody>
          <a:bodyPr/>
          <a:lstStyle/>
          <a:p>
            <a:pPr>
              <a:defRPr/>
            </a:pPr>
            <a:fld id="{2D9479FC-5BFF-484F-A02E-36EFA648C136}" type="slidenum">
              <a:rPr lang="en-US" smtClean="0"/>
              <a:pPr>
                <a:defRPr/>
              </a:pPr>
              <a:t>14</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935967200"/>
              </p:ext>
            </p:extLst>
          </p:nvPr>
        </p:nvGraphicFramePr>
        <p:xfrm>
          <a:off x="4139952" y="2348880"/>
          <a:ext cx="5004048" cy="3447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1168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539552" y="2456892"/>
            <a:ext cx="8219256" cy="3888432"/>
          </a:xfrm>
        </p:spPr>
        <p:txBody>
          <a:bodyPr>
            <a:normAutofit/>
          </a:bodyPr>
          <a:lstStyle/>
          <a:p>
            <a:pPr marL="608013" lvl="1" indent="-342900" defTabSz="457200">
              <a:lnSpc>
                <a:spcPct val="150000"/>
              </a:lnSpc>
              <a:buFont typeface="Arial" panose="020B0604020202020204" pitchFamily="34" charset="0"/>
              <a:buChar char="•"/>
            </a:pPr>
            <a:r>
              <a:rPr lang="en-US" sz="2000" dirty="0">
                <a:solidFill>
                  <a:srgbClr val="002060"/>
                </a:solidFill>
                <a:latin typeface="Garamond" panose="02020404030301010803" pitchFamily="18" charset="0"/>
                <a:cs typeface="Arial" charset="0"/>
              </a:rPr>
              <a:t>researchers are partners in a larger innovation process</a:t>
            </a:r>
          </a:p>
          <a:p>
            <a:pPr marL="608013" lvl="1" indent="-342900" defTabSz="457200">
              <a:lnSpc>
                <a:spcPct val="150000"/>
              </a:lnSpc>
              <a:buFont typeface="Arial" panose="020B0604020202020204" pitchFamily="34" charset="0"/>
              <a:buChar char="•"/>
            </a:pPr>
            <a:r>
              <a:rPr lang="en-US" sz="2000" dirty="0">
                <a:solidFill>
                  <a:srgbClr val="002060"/>
                </a:solidFill>
                <a:latin typeface="Garamond" panose="02020404030301010803" pitchFamily="18" charset="0"/>
                <a:cs typeface="Arial" charset="0"/>
              </a:rPr>
              <a:t>both technical and social</a:t>
            </a:r>
          </a:p>
          <a:p>
            <a:pPr marL="608013" lvl="1" indent="-342900" defTabSz="457200">
              <a:lnSpc>
                <a:spcPct val="150000"/>
              </a:lnSpc>
              <a:buFont typeface="Arial" panose="020B0604020202020204" pitchFamily="34" charset="0"/>
              <a:buChar char="•"/>
            </a:pPr>
            <a:r>
              <a:rPr lang="en-US" sz="2000" dirty="0">
                <a:solidFill>
                  <a:srgbClr val="002060"/>
                </a:solidFill>
                <a:latin typeface="Garamond" panose="02020404030301010803" pitchFamily="18" charset="0"/>
                <a:cs typeface="Arial" charset="0"/>
              </a:rPr>
              <a:t>squeezed between competition and collaboration</a:t>
            </a:r>
          </a:p>
          <a:p>
            <a:pPr lvl="0" defTabSz="457200">
              <a:lnSpc>
                <a:spcPct val="70000"/>
              </a:lnSpc>
              <a:spcAft>
                <a:spcPct val="0"/>
              </a:spcAft>
            </a:pPr>
            <a:endParaRPr lang="en-US" sz="2000" dirty="0">
              <a:solidFill>
                <a:srgbClr val="002060"/>
              </a:solidFill>
              <a:latin typeface="Garamond" panose="02020404030301010803" pitchFamily="18" charset="0"/>
              <a:cs typeface="Arial" charset="0"/>
            </a:endParaRPr>
          </a:p>
          <a:p>
            <a:pPr lvl="0" defTabSz="457200">
              <a:lnSpc>
                <a:spcPct val="70000"/>
              </a:lnSpc>
              <a:spcAft>
                <a:spcPct val="0"/>
              </a:spcAft>
            </a:pPr>
            <a:endParaRPr lang="en-US" sz="2000" dirty="0">
              <a:solidFill>
                <a:srgbClr val="002060"/>
              </a:solidFill>
              <a:latin typeface="Garamond" panose="02020404030301010803" pitchFamily="18" charset="0"/>
              <a:cs typeface="Arial" charset="0"/>
            </a:endParaRPr>
          </a:p>
          <a:p>
            <a:pPr lvl="0" defTabSz="457200">
              <a:lnSpc>
                <a:spcPct val="70000"/>
              </a:lnSpc>
              <a:spcAft>
                <a:spcPct val="0"/>
              </a:spcAft>
            </a:pPr>
            <a:endParaRPr lang="en-US" sz="2000" dirty="0">
              <a:solidFill>
                <a:srgbClr val="002060"/>
              </a:solidFill>
              <a:latin typeface="Garamond" panose="02020404030301010803" pitchFamily="18" charset="0"/>
              <a:cs typeface="Arial" charset="0"/>
            </a:endParaRPr>
          </a:p>
          <a:p>
            <a:pPr marL="1008063" lvl="4" indent="-285750" defTabSz="457200">
              <a:lnSpc>
                <a:spcPct val="70000"/>
              </a:lnSpc>
              <a:buClr>
                <a:schemeClr val="tx2">
                  <a:lumMod val="40000"/>
                  <a:lumOff val="60000"/>
                </a:schemeClr>
              </a:buClr>
              <a:buFont typeface="Wingdings" panose="05000000000000000000" pitchFamily="2" charset="2"/>
              <a:buChar char="Ø"/>
            </a:pPr>
            <a:r>
              <a:rPr lang="en-US" sz="2000" dirty="0">
                <a:solidFill>
                  <a:srgbClr val="002060"/>
                </a:solidFill>
                <a:latin typeface="Garamond" panose="02020404030301010803" pitchFamily="18" charset="0"/>
                <a:cs typeface="Arial" charset="0"/>
              </a:rPr>
              <a:t> excellence in (international) competition, fields / institutions</a:t>
            </a:r>
          </a:p>
          <a:p>
            <a:pPr marL="1008063" lvl="4" indent="-285750" defTabSz="457200">
              <a:lnSpc>
                <a:spcPct val="70000"/>
              </a:lnSpc>
              <a:buClr>
                <a:schemeClr val="tx2">
                  <a:lumMod val="40000"/>
                  <a:lumOff val="60000"/>
                </a:schemeClr>
              </a:buClr>
              <a:buFont typeface="Wingdings" panose="05000000000000000000" pitchFamily="2" charset="2"/>
              <a:buChar char="Ø"/>
            </a:pPr>
            <a:endParaRPr lang="en-US" sz="2000" dirty="0">
              <a:solidFill>
                <a:srgbClr val="002060"/>
              </a:solidFill>
              <a:latin typeface="Garamond" panose="02020404030301010803" pitchFamily="18" charset="0"/>
              <a:cs typeface="Arial" charset="0"/>
            </a:endParaRPr>
          </a:p>
          <a:p>
            <a:pPr marL="1008063" lvl="4" indent="-285750" defTabSz="457200">
              <a:lnSpc>
                <a:spcPct val="70000"/>
              </a:lnSpc>
              <a:buClr>
                <a:schemeClr val="tx2">
                  <a:lumMod val="40000"/>
                  <a:lumOff val="60000"/>
                </a:schemeClr>
              </a:buClr>
              <a:buFont typeface="Wingdings" panose="05000000000000000000" pitchFamily="2" charset="2"/>
              <a:buChar char="Ø"/>
            </a:pPr>
            <a:r>
              <a:rPr lang="en-US" sz="2000" dirty="0">
                <a:solidFill>
                  <a:srgbClr val="002060"/>
                </a:solidFill>
                <a:latin typeface="Garamond" panose="02020404030301010803" pitchFamily="18" charset="0"/>
                <a:cs typeface="Arial" charset="0"/>
              </a:rPr>
              <a:t> relevance for (democratic, sustainable) society, local, national</a:t>
            </a:r>
          </a:p>
          <a:p>
            <a:endParaRPr lang="en-GB" sz="2400" dirty="0"/>
          </a:p>
          <a:p>
            <a:endParaRPr lang="en-US" sz="2800" b="1" dirty="0">
              <a:solidFill>
                <a:srgbClr val="002060"/>
              </a:solidFill>
            </a:endParaRPr>
          </a:p>
          <a:p>
            <a:pPr marL="0" indent="0">
              <a:buNone/>
            </a:pPr>
            <a:endParaRPr lang="nl-NL" sz="3600" b="1" dirty="0">
              <a:latin typeface="Cambria" panose="02040503050406030204" pitchFamily="18" charset="0"/>
            </a:endParaRPr>
          </a:p>
          <a:p>
            <a:endParaRPr lang="nl-NL" sz="2800" b="1" dirty="0">
              <a:latin typeface="Cambria" panose="02040503050406030204" pitchFamily="18" charset="0"/>
            </a:endParaRPr>
          </a:p>
          <a:p>
            <a:pPr lvl="3">
              <a:lnSpc>
                <a:spcPct val="70000"/>
              </a:lnSpc>
              <a:spcAft>
                <a:spcPct val="0"/>
              </a:spcAft>
              <a:buFont typeface="Wingdings" panose="05000000000000000000" pitchFamily="2" charset="2"/>
              <a:buChar char="§"/>
            </a:pPr>
            <a:endParaRPr lang="en-US" sz="2800" b="1" dirty="0">
              <a:solidFill>
                <a:srgbClr val="002060"/>
              </a:solidFill>
            </a:endParaRPr>
          </a:p>
          <a:p>
            <a:pPr>
              <a:lnSpc>
                <a:spcPct val="70000"/>
              </a:lnSpc>
              <a:spcAft>
                <a:spcPct val="0"/>
              </a:spcAft>
              <a:buFont typeface="Wingdings" panose="05000000000000000000" pitchFamily="2" charset="2"/>
              <a:buChar char="§"/>
            </a:pPr>
            <a:endParaRPr lang="en-US" sz="2800" b="1" dirty="0">
              <a:solidFill>
                <a:srgbClr val="002060"/>
              </a:solidFill>
            </a:endParaRPr>
          </a:p>
          <a:p>
            <a:pPr lvl="3">
              <a:lnSpc>
                <a:spcPct val="70000"/>
              </a:lnSpc>
              <a:spcAft>
                <a:spcPct val="0"/>
              </a:spcAft>
              <a:buFont typeface="Wingdings" panose="05000000000000000000" pitchFamily="2" charset="2"/>
              <a:buChar char="§"/>
            </a:pPr>
            <a:endParaRPr lang="en-US" sz="2800" b="1" dirty="0">
              <a:solidFill>
                <a:srgbClr val="002060"/>
              </a:solidFill>
            </a:endParaRPr>
          </a:p>
          <a:p>
            <a:pPr>
              <a:lnSpc>
                <a:spcPct val="70000"/>
              </a:lnSpc>
              <a:spcAft>
                <a:spcPct val="0"/>
              </a:spcAft>
              <a:buFont typeface="Wingdings" panose="05000000000000000000" pitchFamily="2" charset="2"/>
              <a:buChar char="§"/>
            </a:pPr>
            <a:endParaRPr lang="en-US" sz="2800" b="1" dirty="0">
              <a:solidFill>
                <a:srgbClr val="002060"/>
              </a:solidFill>
            </a:endParaRPr>
          </a:p>
          <a:p>
            <a:pPr lvl="3">
              <a:lnSpc>
                <a:spcPct val="70000"/>
              </a:lnSpc>
              <a:spcAft>
                <a:spcPct val="0"/>
              </a:spcAft>
              <a:buFont typeface="Wingdings" panose="05000000000000000000" pitchFamily="2" charset="2"/>
              <a:buChar char="§"/>
            </a:pPr>
            <a:endParaRPr lang="nl-NL" sz="2800" b="1" dirty="0">
              <a:latin typeface="Garamond" pitchFamily="18" charset="0"/>
              <a:cs typeface="Arial" pitchFamily="34" charset="0"/>
            </a:endParaRPr>
          </a:p>
        </p:txBody>
      </p:sp>
      <p:sp>
        <p:nvSpPr>
          <p:cNvPr id="2" name="Rectangle 1"/>
          <p:cNvSpPr/>
          <p:nvPr/>
        </p:nvSpPr>
        <p:spPr>
          <a:xfrm>
            <a:off x="1259632" y="1468359"/>
            <a:ext cx="6624736" cy="400110"/>
          </a:xfrm>
          <a:prstGeom prst="rect">
            <a:avLst/>
          </a:prstGeom>
        </p:spPr>
        <p:txBody>
          <a:bodyPr wrap="square">
            <a:spAutoFit/>
          </a:bodyPr>
          <a:lstStyle/>
          <a:p>
            <a:pPr marL="0" indent="0" algn="ctr">
              <a:buNone/>
            </a:pPr>
            <a:r>
              <a:rPr lang="en-US" sz="2000" b="1" cap="all" dirty="0">
                <a:solidFill>
                  <a:srgbClr val="FF0000"/>
                </a:solidFill>
                <a:latin typeface="Garamond" panose="02020404030301010803" pitchFamily="18" charset="0"/>
              </a:rPr>
              <a:t>Academic Research at Crossroads</a:t>
            </a:r>
          </a:p>
        </p:txBody>
      </p:sp>
      <p:sp>
        <p:nvSpPr>
          <p:cNvPr id="3" name="Quad Arrow 2"/>
          <p:cNvSpPr/>
          <p:nvPr/>
        </p:nvSpPr>
        <p:spPr bwMode="auto">
          <a:xfrm>
            <a:off x="2771800" y="3356992"/>
            <a:ext cx="2808312" cy="2088232"/>
          </a:xfrm>
          <a:prstGeom prst="quad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800" b="0" i="0" u="none" strike="noStrike" cap="none" normalizeH="0" baseline="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pPr>
              <a:defRPr/>
            </a:pPr>
            <a:fld id="{0BCACCE3-EAEB-419E-9B9D-C25FC05BD500}" type="slidenum">
              <a:rPr lang="en-US" smtClean="0"/>
              <a:pPr>
                <a:defRPr/>
              </a:pPr>
              <a:t>15</a:t>
            </a:fld>
            <a:endParaRPr lang="en-US"/>
          </a:p>
        </p:txBody>
      </p:sp>
    </p:spTree>
    <p:extLst>
      <p:ext uri="{BB962C8B-B14F-4D97-AF65-F5344CB8AC3E}">
        <p14:creationId xmlns:p14="http://schemas.microsoft.com/office/powerpoint/2010/main" val="240893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340768"/>
            <a:ext cx="7831137" cy="514350"/>
          </a:xfrm>
        </p:spPr>
        <p:txBody>
          <a:bodyPr/>
          <a:lstStyle/>
          <a:p>
            <a:r>
              <a:rPr lang="nl-NL" dirty="0">
                <a:solidFill>
                  <a:srgbClr val="FF0000"/>
                </a:solidFill>
                <a:latin typeface="Garamond" panose="02020404030301010803" pitchFamily="18" charset="0"/>
              </a:rPr>
              <a:t>ARE WE PREPARED TO EVALUATE IN THIS NEW CONTEXT</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899592" y="2276872"/>
            <a:ext cx="7894638" cy="3635375"/>
          </a:xfrm>
        </p:spPr>
        <p:txBody>
          <a:bodyPr/>
          <a:lstStyle/>
          <a:p>
            <a:pPr marL="342900" indent="-342900">
              <a:buFont typeface="Arial" panose="020B0604020202020204" pitchFamily="34" charset="0"/>
              <a:buChar char="•"/>
            </a:pPr>
            <a:r>
              <a:rPr lang="nl-NL" sz="2000" dirty="0" err="1">
                <a:solidFill>
                  <a:srgbClr val="002060"/>
                </a:solidFill>
                <a:latin typeface="Garamond" panose="02020404030301010803" pitchFamily="18" charset="0"/>
              </a:rPr>
              <a:t>Regular</a:t>
            </a:r>
            <a:r>
              <a:rPr lang="nl-NL" sz="2000" dirty="0">
                <a:solidFill>
                  <a:srgbClr val="002060"/>
                </a:solidFill>
                <a:latin typeface="Garamond" panose="02020404030301010803" pitchFamily="18" charset="0"/>
              </a:rPr>
              <a:t> bibliometrics, </a:t>
            </a:r>
            <a:r>
              <a:rPr lang="nl-NL" sz="2000" dirty="0" err="1">
                <a:solidFill>
                  <a:srgbClr val="002060"/>
                </a:solidFill>
                <a:latin typeface="Garamond" panose="02020404030301010803" pitchFamily="18" charset="0"/>
              </a:rPr>
              <a:t>scientometrics</a:t>
            </a:r>
            <a:r>
              <a:rPr lang="nl-NL" sz="2000" dirty="0">
                <a:solidFill>
                  <a:srgbClr val="002060"/>
                </a:solidFill>
                <a:latin typeface="Garamond" panose="02020404030301010803" pitchFamily="18" charset="0"/>
              </a:rPr>
              <a:t> = </a:t>
            </a:r>
            <a:r>
              <a:rPr lang="nl-NL" sz="2000" dirty="0" err="1">
                <a:solidFill>
                  <a:srgbClr val="002060"/>
                </a:solidFill>
                <a:latin typeface="Garamond" panose="02020404030301010803" pitchFamily="18" charset="0"/>
              </a:rPr>
              <a:t>not</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enough</a:t>
            </a:r>
            <a:endParaRPr lang="nl-NL" sz="2000" dirty="0">
              <a:solidFill>
                <a:srgbClr val="002060"/>
              </a:solidFill>
              <a:latin typeface="Garamond" panose="02020404030301010803" pitchFamily="18" charset="0"/>
            </a:endParaRP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Societal impact </a:t>
            </a:r>
            <a:r>
              <a:rPr lang="nl-NL" sz="2000" dirty="0" err="1">
                <a:solidFill>
                  <a:srgbClr val="002060"/>
                </a:solidFill>
                <a:latin typeface="Garamond" panose="02020404030301010803" pitchFamily="18" charset="0"/>
              </a:rPr>
              <a:t>metrics</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third</a:t>
            </a:r>
            <a:r>
              <a:rPr lang="nl-NL" sz="2000" dirty="0">
                <a:solidFill>
                  <a:srgbClr val="002060"/>
                </a:solidFill>
                <a:latin typeface="Garamond" panose="02020404030301010803" pitchFamily="18" charset="0"/>
              </a:rPr>
              <a:t> stream </a:t>
            </a:r>
            <a:r>
              <a:rPr lang="nl-NL" sz="2000" dirty="0" err="1">
                <a:solidFill>
                  <a:srgbClr val="002060"/>
                </a:solidFill>
                <a:latin typeface="Garamond" panose="02020404030301010803" pitchFamily="18" charset="0"/>
              </a:rPr>
              <a:t>metrics</a:t>
            </a:r>
            <a:r>
              <a:rPr lang="nl-NL" sz="2000" dirty="0">
                <a:solidFill>
                  <a:srgbClr val="002060"/>
                </a:solidFill>
                <a:latin typeface="Garamond" panose="02020404030301010803" pitchFamily="18" charset="0"/>
              </a:rPr>
              <a:t> = </a:t>
            </a:r>
            <a:r>
              <a:rPr lang="nl-NL" sz="2000" dirty="0" err="1">
                <a:solidFill>
                  <a:srgbClr val="002060"/>
                </a:solidFill>
                <a:latin typeface="Garamond" panose="02020404030301010803" pitchFamily="18" charset="0"/>
              </a:rPr>
              <a:t>promising</a:t>
            </a:r>
            <a:r>
              <a:rPr lang="nl-NL" sz="2000" dirty="0">
                <a:solidFill>
                  <a:srgbClr val="002060"/>
                </a:solidFill>
                <a:latin typeface="Garamond" panose="02020404030301010803" pitchFamily="18" charset="0"/>
              </a:rPr>
              <a:t> but </a:t>
            </a:r>
            <a:r>
              <a:rPr lang="nl-NL" sz="2000" dirty="0" err="1">
                <a:solidFill>
                  <a:srgbClr val="002060"/>
                </a:solidFill>
                <a:latin typeface="Garamond" panose="02020404030301010803" pitchFamily="18" charset="0"/>
              </a:rPr>
              <a:t>contextual</a:t>
            </a:r>
            <a:endParaRPr lang="nl-NL" sz="2000" dirty="0">
              <a:solidFill>
                <a:srgbClr val="002060"/>
              </a:solidFill>
              <a:latin typeface="Garamond" panose="02020404030301010803" pitchFamily="18" charset="0"/>
            </a:endParaRP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New bibliometrics: altmetrics = </a:t>
            </a:r>
            <a:r>
              <a:rPr lang="nl-NL" sz="2000" dirty="0" err="1">
                <a:solidFill>
                  <a:srgbClr val="002060"/>
                </a:solidFill>
                <a:latin typeface="Garamond" panose="02020404030301010803" pitchFamily="18" charset="0"/>
              </a:rPr>
              <a:t>not</a:t>
            </a:r>
            <a:r>
              <a:rPr lang="nl-NL" sz="2000" dirty="0">
                <a:solidFill>
                  <a:srgbClr val="002060"/>
                </a:solidFill>
                <a:latin typeface="Garamond" panose="02020404030301010803" pitchFamily="18" charset="0"/>
              </a:rPr>
              <a:t> far </a:t>
            </a:r>
            <a:r>
              <a:rPr lang="nl-NL" sz="2000" dirty="0" err="1">
                <a:solidFill>
                  <a:srgbClr val="002060"/>
                </a:solidFill>
                <a:latin typeface="Garamond" panose="02020404030301010803" pitchFamily="18" charset="0"/>
              </a:rPr>
              <a:t>enough</a:t>
            </a:r>
            <a:endParaRPr lang="nl-NL" sz="2000" dirty="0">
              <a:solidFill>
                <a:srgbClr val="002060"/>
              </a:solidFill>
              <a:latin typeface="Garamond" panose="02020404030301010803" pitchFamily="18" charset="0"/>
            </a:endParaRP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Open </a:t>
            </a:r>
            <a:r>
              <a:rPr lang="nl-NL" sz="2000" dirty="0" err="1">
                <a:solidFill>
                  <a:srgbClr val="002060"/>
                </a:solidFill>
                <a:latin typeface="Garamond" panose="02020404030301010803" pitchFamily="18" charset="0"/>
              </a:rPr>
              <a:t>Science</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and</a:t>
            </a:r>
            <a:r>
              <a:rPr lang="nl-NL" sz="2000" dirty="0">
                <a:solidFill>
                  <a:srgbClr val="002060"/>
                </a:solidFill>
                <a:latin typeface="Garamond" panose="02020404030301010803" pitchFamily="18" charset="0"/>
              </a:rPr>
              <a:t> Block chain</a:t>
            </a:r>
          </a:p>
          <a:p>
            <a:pPr>
              <a:lnSpc>
                <a:spcPct val="100000"/>
              </a:lnSpc>
              <a:spcAft>
                <a:spcPts val="0"/>
              </a:spcAft>
            </a:pPr>
            <a:r>
              <a:rPr lang="en-US" sz="1400" i="1" dirty="0" err="1"/>
              <a:t>Blockchain</a:t>
            </a:r>
            <a:r>
              <a:rPr lang="en-US" sz="1400" i="1" dirty="0"/>
              <a:t> for research. Perspectives on a new paradigm for scholarly communication. Digital Science Report. </a:t>
            </a:r>
            <a:r>
              <a:rPr lang="en-US" sz="1400" i="1" dirty="0" err="1"/>
              <a:t>Joris</a:t>
            </a:r>
            <a:r>
              <a:rPr lang="en-US" sz="1400" i="1" dirty="0"/>
              <a:t> van Rossum. 2017 </a:t>
            </a:r>
            <a:endParaRPr lang="en-GB" sz="1400" dirty="0"/>
          </a:p>
          <a:p>
            <a:endParaRPr lang="en-GB" sz="2000" dirty="0">
              <a:solidFill>
                <a:srgbClr val="002060"/>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pPr>
              <a:defRPr/>
            </a:pPr>
            <a:fld id="{0BCACCE3-EAEB-419E-9B9D-C25FC05BD500}" type="slidenum">
              <a:rPr lang="en-US" smtClean="0"/>
              <a:pPr>
                <a:defRPr/>
              </a:pPr>
              <a:t>16</a:t>
            </a:fld>
            <a:endParaRPr lang="en-US"/>
          </a:p>
        </p:txBody>
      </p:sp>
    </p:spTree>
    <p:extLst>
      <p:ext uri="{BB962C8B-B14F-4D97-AF65-F5344CB8AC3E}">
        <p14:creationId xmlns:p14="http://schemas.microsoft.com/office/powerpoint/2010/main" val="257809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1" y="1333500"/>
            <a:ext cx="7831137" cy="514350"/>
          </a:xfrm>
        </p:spPr>
        <p:txBody>
          <a:bodyPr>
            <a:normAutofit/>
          </a:bodyPr>
          <a:lstStyle/>
          <a:p>
            <a:pPr algn="ctr"/>
            <a:r>
              <a:rPr lang="en-US" b="1" dirty="0">
                <a:solidFill>
                  <a:srgbClr val="FF0000"/>
                </a:solidFill>
                <a:latin typeface="Garamond" panose="02020404030301010803" pitchFamily="18" charset="0"/>
              </a:rPr>
              <a:t>RIFT BETWEEN THEORY AND PRACTICE</a:t>
            </a:r>
            <a:endParaRPr lang="nl-NL" b="1" dirty="0">
              <a:solidFill>
                <a:srgbClr val="FF0000"/>
              </a:solidFill>
              <a:latin typeface="Garamond" panose="02020404030301010803" pitchFamily="18" charset="0"/>
            </a:endParaRPr>
          </a:p>
        </p:txBody>
      </p:sp>
      <p:sp>
        <p:nvSpPr>
          <p:cNvPr id="33795" name="Rectangle 3"/>
          <p:cNvSpPr>
            <a:spLocks noGrp="1" noChangeArrowheads="1"/>
          </p:cNvSpPr>
          <p:nvPr>
            <p:ph idx="1"/>
          </p:nvPr>
        </p:nvSpPr>
        <p:spPr>
          <a:xfrm>
            <a:off x="835025" y="2114552"/>
            <a:ext cx="7894638" cy="3635375"/>
          </a:xfrm>
        </p:spPr>
        <p:txBody>
          <a:bodyPr/>
          <a:lstStyle/>
          <a:p>
            <a:endParaRPr lang="en-US" sz="2000"/>
          </a:p>
          <a:p>
            <a:pPr>
              <a:lnSpc>
                <a:spcPts val="2000"/>
              </a:lnSpc>
              <a:spcAft>
                <a:spcPct val="45000"/>
              </a:spcAft>
            </a:pPr>
            <a:r>
              <a:rPr lang="en-US" sz="2000"/>
              <a:t> </a:t>
            </a:r>
          </a:p>
          <a:p>
            <a:endParaRPr lang="nl-NL" sz="2000"/>
          </a:p>
        </p:txBody>
      </p:sp>
      <p:sp>
        <p:nvSpPr>
          <p:cNvPr id="5" name="Rectangle 4"/>
          <p:cNvSpPr/>
          <p:nvPr/>
        </p:nvSpPr>
        <p:spPr>
          <a:xfrm>
            <a:off x="762001" y="1847850"/>
            <a:ext cx="7439025" cy="4247317"/>
          </a:xfrm>
          <a:prstGeom prst="rect">
            <a:avLst/>
          </a:prstGeom>
        </p:spPr>
        <p:txBody>
          <a:bodyPr>
            <a:spAutoFit/>
          </a:bodyPr>
          <a:lstStyle/>
          <a:p>
            <a:pPr>
              <a:defRPr/>
            </a:pPr>
            <a:endParaRPr lang="en-US" dirty="0">
              <a:solidFill>
                <a:srgbClr val="2D11FF"/>
              </a:solidFill>
            </a:endParaRPr>
          </a:p>
          <a:p>
            <a:pPr marL="285750" indent="-285750">
              <a:buFont typeface="Arial" panose="020B0604020202020204" pitchFamily="34" charset="0"/>
              <a:buChar char="•"/>
              <a:defRPr/>
            </a:pPr>
            <a:r>
              <a:rPr lang="en-GB" dirty="0">
                <a:solidFill>
                  <a:srgbClr val="002060"/>
                </a:solidFill>
                <a:latin typeface="Garamond" panose="02020404030301010803" pitchFamily="18" charset="0"/>
              </a:rPr>
              <a:t>The current state of the art in evaluation practice for measuring societal impacts does not match the concepts that are most common in the research literature to describe the connections between knowledge, policy and society. </a:t>
            </a:r>
          </a:p>
          <a:p>
            <a:pPr marL="285750" indent="-285750">
              <a:buFont typeface="Arial" panose="020B0604020202020204" pitchFamily="34" charset="0"/>
              <a:buChar char="•"/>
              <a:defRPr/>
            </a:pPr>
            <a:endParaRPr lang="en-GB" dirty="0">
              <a:solidFill>
                <a:srgbClr val="002060"/>
              </a:solidFill>
              <a:latin typeface="Garamond" panose="02020404030301010803" pitchFamily="18" charset="0"/>
            </a:endParaRPr>
          </a:p>
          <a:p>
            <a:pPr marL="285750" indent="-285750">
              <a:buFont typeface="Arial" panose="020B0604020202020204" pitchFamily="34" charset="0"/>
              <a:buChar char="•"/>
              <a:defRPr/>
            </a:pPr>
            <a:r>
              <a:rPr lang="en-GB" dirty="0">
                <a:solidFill>
                  <a:srgbClr val="002060"/>
                </a:solidFill>
                <a:latin typeface="Garamond" panose="02020404030301010803" pitchFamily="18" charset="0"/>
              </a:rPr>
              <a:t>The dominant concept in </a:t>
            </a:r>
            <a:r>
              <a:rPr lang="en-GB" b="1" dirty="0">
                <a:solidFill>
                  <a:srgbClr val="002060"/>
                </a:solidFill>
                <a:latin typeface="Garamond" panose="02020404030301010803" pitchFamily="18" charset="0"/>
              </a:rPr>
              <a:t>evaluation practice is still linear</a:t>
            </a:r>
            <a:r>
              <a:rPr lang="en-GB" dirty="0">
                <a:solidFill>
                  <a:srgbClr val="002060"/>
                </a:solidFill>
                <a:latin typeface="Garamond" panose="02020404030301010803" pitchFamily="18" charset="0"/>
              </a:rPr>
              <a:t>, framed by logic models and the terminology of inputs, activities, outputs, and outcomes, sometimes with a loop back to planning.  The policy process itself is a black box. </a:t>
            </a:r>
          </a:p>
          <a:p>
            <a:pPr marL="285750" indent="-285750">
              <a:buFont typeface="Arial" panose="020B0604020202020204" pitchFamily="34" charset="0"/>
              <a:buChar char="•"/>
              <a:defRPr/>
            </a:pPr>
            <a:endParaRPr lang="en-GB" dirty="0">
              <a:solidFill>
                <a:srgbClr val="002060"/>
              </a:solidFill>
              <a:latin typeface="Garamond" panose="02020404030301010803" pitchFamily="18" charset="0"/>
            </a:endParaRPr>
          </a:p>
          <a:p>
            <a:pPr marL="285750" indent="-285750">
              <a:buFont typeface="Arial" panose="020B0604020202020204" pitchFamily="34" charset="0"/>
              <a:buChar char="•"/>
              <a:defRPr/>
            </a:pPr>
            <a:r>
              <a:rPr lang="en-GB" dirty="0">
                <a:solidFill>
                  <a:srgbClr val="002060"/>
                </a:solidFill>
                <a:latin typeface="Garamond" panose="02020404030301010803" pitchFamily="18" charset="0"/>
              </a:rPr>
              <a:t>In contrast, the dominant concept in the research literature is </a:t>
            </a:r>
            <a:r>
              <a:rPr lang="en-GB" b="1" dirty="0">
                <a:solidFill>
                  <a:srgbClr val="002060"/>
                </a:solidFill>
                <a:latin typeface="Garamond" panose="02020404030301010803" pitchFamily="18" charset="0"/>
              </a:rPr>
              <a:t>the network or system</a:t>
            </a:r>
            <a:r>
              <a:rPr lang="en-GB" dirty="0">
                <a:solidFill>
                  <a:srgbClr val="002060"/>
                </a:solidFill>
                <a:latin typeface="Garamond" panose="02020404030301010803" pitchFamily="18" charset="0"/>
              </a:rPr>
              <a:t>, which is made up of many small conversations, interactions, and adjustments among a diverse set of actors; and complex concepts of the ebbs and flows of the policy process itself are incorporated.  [Cozzens and </a:t>
            </a:r>
            <a:r>
              <a:rPr lang="en-GB" dirty="0" err="1">
                <a:solidFill>
                  <a:srgbClr val="002060"/>
                </a:solidFill>
                <a:latin typeface="Garamond" panose="02020404030301010803" pitchFamily="18" charset="0"/>
              </a:rPr>
              <a:t>Snoek</a:t>
            </a:r>
            <a:r>
              <a:rPr lang="en-GB" dirty="0">
                <a:solidFill>
                  <a:srgbClr val="002060"/>
                </a:solidFill>
                <a:latin typeface="Garamond" panose="02020404030301010803" pitchFamily="18" charset="0"/>
              </a:rPr>
              <a:t>, 2010]</a:t>
            </a:r>
            <a:endParaRPr lang="en-US"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12765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340768"/>
            <a:ext cx="7945436" cy="529840"/>
          </a:xfrm>
        </p:spPr>
        <p:txBody>
          <a:bodyPr/>
          <a:lstStyle/>
          <a:p>
            <a:pPr algn="ctr"/>
            <a:r>
              <a:rPr lang="nl-NL" dirty="0">
                <a:solidFill>
                  <a:srgbClr val="FF0000"/>
                </a:solidFill>
                <a:latin typeface="Garamond" panose="02020404030301010803" pitchFamily="18" charset="0"/>
              </a:rPr>
              <a:t>Responses </a:t>
            </a:r>
            <a:r>
              <a:rPr lang="nl-NL" dirty="0" err="1">
                <a:solidFill>
                  <a:srgbClr val="FF0000"/>
                </a:solidFill>
                <a:latin typeface="Garamond" panose="02020404030301010803" pitchFamily="18" charset="0"/>
              </a:rPr>
              <a:t>from</a:t>
            </a:r>
            <a:r>
              <a:rPr lang="nl-NL" dirty="0">
                <a:solidFill>
                  <a:srgbClr val="FF0000"/>
                </a:solidFill>
                <a:latin typeface="Garamond" panose="02020404030301010803" pitchFamily="18" charset="0"/>
              </a:rPr>
              <a:t> the </a:t>
            </a:r>
            <a:r>
              <a:rPr lang="nl-NL" dirty="0" err="1">
                <a:solidFill>
                  <a:srgbClr val="FF0000"/>
                </a:solidFill>
                <a:latin typeface="Garamond" panose="02020404030301010803" pitchFamily="18" charset="0"/>
              </a:rPr>
              <a:t>academic</a:t>
            </a:r>
            <a:r>
              <a:rPr lang="nl-NL" dirty="0">
                <a:solidFill>
                  <a:srgbClr val="FF0000"/>
                </a:solidFill>
                <a:latin typeface="Garamond" panose="02020404030301010803" pitchFamily="18" charset="0"/>
              </a:rPr>
              <a:t> </a:t>
            </a:r>
            <a:r>
              <a:rPr lang="nl-NL" dirty="0" err="1">
                <a:solidFill>
                  <a:srgbClr val="FF0000"/>
                </a:solidFill>
                <a:latin typeface="Garamond" panose="02020404030301010803" pitchFamily="18" charset="0"/>
              </a:rPr>
              <a:t>world</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611560" y="2060848"/>
            <a:ext cx="8159873" cy="4139431"/>
          </a:xfrm>
        </p:spPr>
        <p:txBody>
          <a:bodyPr/>
          <a:lstStyle/>
          <a:p>
            <a:pPr marL="180000" indent="-342900">
              <a:lnSpc>
                <a:spcPct val="100000"/>
              </a:lnSpc>
              <a:buFont typeface="Arial" panose="020B0604020202020204" pitchFamily="34" charset="0"/>
              <a:buChar char="•"/>
            </a:pPr>
            <a:r>
              <a:rPr lang="nl-NL" sz="2000" dirty="0">
                <a:solidFill>
                  <a:srgbClr val="002060"/>
                </a:solidFill>
                <a:latin typeface="Garamond" panose="02020404030301010803" pitchFamily="18" charset="0"/>
              </a:rPr>
              <a:t>1990s: </a:t>
            </a:r>
            <a:r>
              <a:rPr lang="nl-NL" sz="2000" dirty="0" err="1">
                <a:solidFill>
                  <a:srgbClr val="002060"/>
                </a:solidFill>
                <a:latin typeface="Garamond" panose="02020404030301010803" pitchFamily="18" charset="0"/>
              </a:rPr>
              <a:t>Rethinking</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Science</a:t>
            </a:r>
            <a:r>
              <a:rPr lang="nl-NL" sz="2000" dirty="0">
                <a:solidFill>
                  <a:srgbClr val="002060"/>
                </a:solidFill>
                <a:latin typeface="Garamond" panose="02020404030301010803" pitchFamily="18" charset="0"/>
              </a:rPr>
              <a:t>: Nowotny, Scott, Gibbons </a:t>
            </a:r>
            <a:r>
              <a:rPr lang="nl-NL" sz="2000" dirty="0">
                <a:solidFill>
                  <a:srgbClr val="002060"/>
                </a:solidFill>
                <a:latin typeface="Garamond" panose="02020404030301010803" pitchFamily="18" charset="0"/>
                <a:sym typeface="Wingdings" panose="05000000000000000000" pitchFamily="2" charset="2"/>
              </a:rPr>
              <a:t> mode 2, transdisciplinary R&amp;I</a:t>
            </a:r>
          </a:p>
          <a:p>
            <a:pPr marL="180000" indent="-342900">
              <a:lnSpc>
                <a:spcPct val="100000"/>
              </a:lnSpc>
              <a:buFont typeface="Arial" panose="020B0604020202020204" pitchFamily="34" charset="0"/>
              <a:buChar char="•"/>
            </a:pPr>
            <a:r>
              <a:rPr lang="nl-NL" sz="2000" dirty="0">
                <a:solidFill>
                  <a:srgbClr val="002060"/>
                </a:solidFill>
                <a:latin typeface="Garamond" panose="02020404030301010803" pitchFamily="18" charset="0"/>
                <a:sym typeface="Wingdings" panose="05000000000000000000" pitchFamily="2" charset="2"/>
              </a:rPr>
              <a:t>2000s: </a:t>
            </a:r>
            <a:r>
              <a:rPr lang="nl-NL" sz="2000" dirty="0" err="1">
                <a:solidFill>
                  <a:srgbClr val="002060"/>
                </a:solidFill>
                <a:latin typeface="Garamond" panose="02020404030301010803" pitchFamily="18" charset="0"/>
              </a:rPr>
              <a:t>ERiC</a:t>
            </a:r>
            <a:r>
              <a:rPr lang="nl-NL" sz="2000" dirty="0">
                <a:solidFill>
                  <a:srgbClr val="002060"/>
                </a:solidFill>
                <a:latin typeface="Garamond" panose="02020404030301010803" pitchFamily="18" charset="0"/>
              </a:rPr>
              <a:t> and SIAMPI </a:t>
            </a:r>
            <a:r>
              <a:rPr lang="nl-NL" sz="2000" dirty="0">
                <a:solidFill>
                  <a:srgbClr val="002060"/>
                </a:solidFill>
                <a:latin typeface="Garamond" panose="02020404030301010803" pitchFamily="18" charset="0"/>
                <a:sym typeface="Wingdings" panose="05000000000000000000" pitchFamily="2" charset="2"/>
              </a:rPr>
              <a:t> </a:t>
            </a:r>
            <a:r>
              <a:rPr lang="nl-NL" sz="2000" dirty="0" err="1">
                <a:solidFill>
                  <a:srgbClr val="002060"/>
                </a:solidFill>
                <a:latin typeface="Garamond" panose="02020404030301010803" pitchFamily="18" charset="0"/>
                <a:sym typeface="Wingdings" panose="05000000000000000000" pitchFamily="2" charset="2"/>
              </a:rPr>
              <a:t>productive</a:t>
            </a:r>
            <a:r>
              <a:rPr lang="nl-NL" sz="2000" dirty="0">
                <a:solidFill>
                  <a:srgbClr val="002060"/>
                </a:solidFill>
                <a:latin typeface="Garamond" panose="02020404030301010803" pitchFamily="18" charset="0"/>
                <a:sym typeface="Wingdings" panose="05000000000000000000" pitchFamily="2" charset="2"/>
              </a:rPr>
              <a:t> interactions</a:t>
            </a:r>
            <a:endParaRPr lang="nl-NL" sz="2000" dirty="0">
              <a:solidFill>
                <a:srgbClr val="002060"/>
              </a:solidFill>
              <a:latin typeface="Garamond" panose="02020404030301010803" pitchFamily="18" charset="0"/>
            </a:endParaRPr>
          </a:p>
          <a:p>
            <a:pPr marL="180000" indent="-342900">
              <a:lnSpc>
                <a:spcPct val="100000"/>
              </a:lnSpc>
              <a:buFont typeface="Arial" panose="020B0604020202020204" pitchFamily="34" charset="0"/>
              <a:buChar char="•"/>
            </a:pPr>
            <a:r>
              <a:rPr lang="nl-NL" sz="2000" dirty="0">
                <a:solidFill>
                  <a:srgbClr val="002060"/>
                </a:solidFill>
                <a:latin typeface="Garamond" panose="02020404030301010803" pitchFamily="18" charset="0"/>
                <a:sym typeface="Wingdings" panose="05000000000000000000" pitchFamily="2" charset="2"/>
              </a:rPr>
              <a:t>2013: </a:t>
            </a:r>
            <a:r>
              <a:rPr lang="nl-NL" sz="2000" dirty="0" err="1">
                <a:solidFill>
                  <a:srgbClr val="002060"/>
                </a:solidFill>
                <a:latin typeface="Garamond" panose="02020404030301010803" pitchFamily="18" charset="0"/>
                <a:sym typeface="Wingdings" panose="05000000000000000000" pitchFamily="2" charset="2"/>
              </a:rPr>
              <a:t>Science</a:t>
            </a:r>
            <a:r>
              <a:rPr lang="nl-NL" sz="2000" dirty="0">
                <a:solidFill>
                  <a:srgbClr val="002060"/>
                </a:solidFill>
                <a:latin typeface="Garamond" panose="02020404030301010803" pitchFamily="18" charset="0"/>
                <a:sym typeface="Wingdings" panose="05000000000000000000" pitchFamily="2" charset="2"/>
              </a:rPr>
              <a:t> in </a:t>
            </a:r>
            <a:r>
              <a:rPr lang="nl-NL" sz="2000" dirty="0" err="1">
                <a:solidFill>
                  <a:srgbClr val="002060"/>
                </a:solidFill>
                <a:latin typeface="Garamond" panose="02020404030301010803" pitchFamily="18" charset="0"/>
                <a:sym typeface="Wingdings" panose="05000000000000000000" pitchFamily="2" charset="2"/>
              </a:rPr>
              <a:t>transition</a:t>
            </a:r>
            <a:r>
              <a:rPr lang="nl-NL" sz="2000" dirty="0">
                <a:solidFill>
                  <a:srgbClr val="002060"/>
                </a:solidFill>
                <a:latin typeface="Garamond" panose="02020404030301010803" pitchFamily="18" charset="0"/>
                <a:sym typeface="Wingdings" panose="05000000000000000000" pitchFamily="2" charset="2"/>
              </a:rPr>
              <a:t>: </a:t>
            </a:r>
            <a:r>
              <a:rPr lang="nl-NL" sz="2000" dirty="0">
                <a:solidFill>
                  <a:srgbClr val="002060"/>
                </a:solidFill>
                <a:latin typeface="Garamond" panose="02020404030301010803" pitchFamily="18" charset="0"/>
                <a:sym typeface="Wingdings" panose="05000000000000000000" pitchFamily="2" charset="2"/>
                <a:hlinkClick r:id="rId2"/>
              </a:rPr>
              <a:t>http://scienceintransition.nl/en/</a:t>
            </a:r>
            <a:r>
              <a:rPr lang="nl-NL" sz="2000" dirty="0">
                <a:solidFill>
                  <a:srgbClr val="002060"/>
                </a:solidFill>
                <a:latin typeface="Garamond" panose="02020404030301010803" pitchFamily="18" charset="0"/>
                <a:sym typeface="Wingdings" panose="05000000000000000000" pitchFamily="2" charset="2"/>
              </a:rPr>
              <a:t> </a:t>
            </a:r>
            <a:endParaRPr lang="nl-NL" sz="2000" dirty="0">
              <a:solidFill>
                <a:srgbClr val="002060"/>
              </a:solidFill>
              <a:latin typeface="Garamond" panose="02020404030301010803" pitchFamily="18" charset="0"/>
            </a:endParaRPr>
          </a:p>
          <a:p>
            <a:pPr marL="180000" indent="-342900">
              <a:lnSpc>
                <a:spcPct val="100000"/>
              </a:lnSpc>
              <a:buFont typeface="Arial" panose="020B0604020202020204" pitchFamily="34" charset="0"/>
              <a:buChar char="•"/>
            </a:pPr>
            <a:r>
              <a:rPr lang="nl-NL" sz="2000" dirty="0">
                <a:solidFill>
                  <a:srgbClr val="002060"/>
                </a:solidFill>
                <a:latin typeface="Garamond" panose="02020404030301010803" pitchFamily="18" charset="0"/>
              </a:rPr>
              <a:t>2015: EVALHUM &amp; ENRESSH</a:t>
            </a:r>
          </a:p>
          <a:p>
            <a:pPr marL="180000" indent="-342900">
              <a:lnSpc>
                <a:spcPct val="100000"/>
              </a:lnSpc>
              <a:buFont typeface="Arial" panose="020B0604020202020204" pitchFamily="34" charset="0"/>
              <a:buChar char="•"/>
            </a:pPr>
            <a:r>
              <a:rPr lang="nl-NL" sz="2000" dirty="0">
                <a:solidFill>
                  <a:srgbClr val="002060"/>
                </a:solidFill>
                <a:latin typeface="Garamond" panose="02020404030301010803" pitchFamily="18" charset="0"/>
              </a:rPr>
              <a:t>2017: LERU: paper about </a:t>
            </a:r>
            <a:r>
              <a:rPr lang="nl-NL" sz="2000" dirty="0" err="1">
                <a:solidFill>
                  <a:srgbClr val="002060"/>
                </a:solidFill>
                <a:latin typeface="Garamond" panose="02020404030301010803" pitchFamily="18" charset="0"/>
              </a:rPr>
              <a:t>productive</a:t>
            </a:r>
            <a:r>
              <a:rPr lang="nl-NL" sz="2000" dirty="0">
                <a:solidFill>
                  <a:srgbClr val="002060"/>
                </a:solidFill>
                <a:latin typeface="Garamond" panose="02020404030301010803" pitchFamily="18" charset="0"/>
              </a:rPr>
              <a:t> interactions</a:t>
            </a:r>
          </a:p>
          <a:p>
            <a:pPr marL="180000" indent="-342900">
              <a:lnSpc>
                <a:spcPct val="100000"/>
              </a:lnSpc>
              <a:buFont typeface="Arial" panose="020B0604020202020204" pitchFamily="34" charset="0"/>
              <a:buChar char="•"/>
            </a:pPr>
            <a:r>
              <a:rPr lang="nl-NL" sz="2000" dirty="0">
                <a:solidFill>
                  <a:srgbClr val="002060"/>
                </a:solidFill>
                <a:latin typeface="Garamond" panose="02020404030301010803" pitchFamily="18" charset="0"/>
              </a:rPr>
              <a:t>2017: Living labs </a:t>
            </a:r>
            <a:r>
              <a:rPr lang="nl-NL" sz="2000" dirty="0">
                <a:solidFill>
                  <a:srgbClr val="002060"/>
                </a:solidFill>
                <a:latin typeface="Garamond" panose="02020404030301010803" pitchFamily="18" charset="0"/>
                <a:sym typeface="Wingdings" panose="05000000000000000000" pitchFamily="2" charset="2"/>
              </a:rPr>
              <a:t> </a:t>
            </a:r>
            <a:r>
              <a:rPr lang="nl-NL" sz="2000" dirty="0" err="1">
                <a:solidFill>
                  <a:srgbClr val="002060"/>
                </a:solidFill>
                <a:latin typeface="Garamond" panose="02020404030301010803" pitchFamily="18" charset="0"/>
              </a:rPr>
              <a:t>Univ</a:t>
            </a:r>
            <a:r>
              <a:rPr lang="nl-NL" sz="2000" dirty="0">
                <a:solidFill>
                  <a:srgbClr val="002060"/>
                </a:solidFill>
                <a:latin typeface="Garamond" panose="02020404030301010803" pitchFamily="18" charset="0"/>
              </a:rPr>
              <a:t> Helsinki: </a:t>
            </a:r>
            <a:r>
              <a:rPr lang="nl-NL" sz="2000" dirty="0" err="1">
                <a:solidFill>
                  <a:srgbClr val="002060"/>
                </a:solidFill>
                <a:latin typeface="Garamond" panose="02020404030301010803" pitchFamily="18" charset="0"/>
              </a:rPr>
              <a:t>Think</a:t>
            </a:r>
            <a:r>
              <a:rPr lang="nl-NL" sz="2000" dirty="0">
                <a:solidFill>
                  <a:srgbClr val="002060"/>
                </a:solidFill>
                <a:latin typeface="Garamond" panose="02020404030301010803" pitchFamily="18" charset="0"/>
              </a:rPr>
              <a:t> corner</a:t>
            </a:r>
          </a:p>
          <a:p>
            <a:pPr>
              <a:lnSpc>
                <a:spcPct val="100000"/>
              </a:lnSpc>
            </a:pPr>
            <a:r>
              <a:rPr lang="nl-NL" sz="2000" dirty="0">
                <a:solidFill>
                  <a:srgbClr val="002060"/>
                </a:solidFill>
                <a:latin typeface="Garamond" panose="02020404030301010803" pitchFamily="18" charset="0"/>
              </a:rPr>
              <a:t> </a:t>
            </a:r>
          </a:p>
          <a:p>
            <a:pPr>
              <a:lnSpc>
                <a:spcPct val="100000"/>
              </a:lnSpc>
            </a:pPr>
            <a:r>
              <a:rPr lang="nl-NL" sz="2000" dirty="0" err="1">
                <a:solidFill>
                  <a:srgbClr val="002060"/>
                </a:solidFill>
                <a:latin typeface="Garamond" panose="02020404030301010803" pitchFamily="18" charset="0"/>
              </a:rPr>
              <a:t>Metrics</a:t>
            </a:r>
            <a:r>
              <a:rPr lang="nl-NL" sz="2000" dirty="0">
                <a:solidFill>
                  <a:srgbClr val="002060"/>
                </a:solidFill>
                <a:latin typeface="Garamond" panose="02020404030301010803" pitchFamily="18" charset="0"/>
              </a:rPr>
              <a:t> community:</a:t>
            </a:r>
          </a:p>
          <a:p>
            <a:pPr>
              <a:lnSpc>
                <a:spcPct val="100000"/>
              </a:lnSpc>
            </a:pPr>
            <a:endParaRPr lang="nl-NL" sz="2000" dirty="0">
              <a:solidFill>
                <a:srgbClr val="002060"/>
              </a:solidFill>
              <a:latin typeface="Garamond" panose="02020404030301010803" pitchFamily="18" charset="0"/>
            </a:endParaRPr>
          </a:p>
          <a:p>
            <a:pPr marL="342900" indent="-342900">
              <a:lnSpc>
                <a:spcPct val="100000"/>
              </a:lnSpc>
              <a:buFont typeface="Arial" panose="020B0604020202020204" pitchFamily="34" charset="0"/>
              <a:buChar char="•"/>
            </a:pPr>
            <a:r>
              <a:rPr lang="nl-NL" sz="2000" dirty="0">
                <a:solidFill>
                  <a:srgbClr val="002060"/>
                </a:solidFill>
                <a:latin typeface="Garamond" panose="02020404030301010803" pitchFamily="18" charset="0"/>
              </a:rPr>
              <a:t>DORA and Leiden </a:t>
            </a:r>
            <a:r>
              <a:rPr lang="nl-NL" sz="2000" dirty="0" err="1">
                <a:solidFill>
                  <a:srgbClr val="002060"/>
                </a:solidFill>
                <a:latin typeface="Garamond" panose="02020404030301010803" pitchFamily="18" charset="0"/>
              </a:rPr>
              <a:t>declarations</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Metric</a:t>
            </a:r>
            <a:r>
              <a:rPr lang="nl-NL" sz="2000" dirty="0">
                <a:solidFill>
                  <a:srgbClr val="002060"/>
                </a:solidFill>
                <a:latin typeface="Garamond" panose="02020404030301010803" pitchFamily="18" charset="0"/>
              </a:rPr>
              <a:t> Tide report</a:t>
            </a:r>
          </a:p>
          <a:p>
            <a:pPr marL="342900" indent="-342900">
              <a:lnSpc>
                <a:spcPct val="100000"/>
              </a:lnSpc>
              <a:buFont typeface="Arial" panose="020B0604020202020204" pitchFamily="34" charset="0"/>
              <a:buChar char="•"/>
            </a:pPr>
            <a:r>
              <a:rPr lang="nl-NL" sz="2000" i="1" dirty="0" err="1">
                <a:solidFill>
                  <a:srgbClr val="002060"/>
                </a:solidFill>
                <a:latin typeface="Garamond" panose="02020404030301010803" pitchFamily="18" charset="0"/>
              </a:rPr>
              <a:t>Scientometrics</a:t>
            </a:r>
            <a:r>
              <a:rPr lang="nl-NL" sz="2000" dirty="0">
                <a:solidFill>
                  <a:srgbClr val="002060"/>
                </a:solidFill>
                <a:latin typeface="Garamond" panose="02020404030301010803" pitchFamily="18" charset="0"/>
              </a:rPr>
              <a:t> is making a turn to societal impact</a:t>
            </a:r>
          </a:p>
          <a:p>
            <a:pPr marL="342900" indent="-342900">
              <a:lnSpc>
                <a:spcPct val="100000"/>
              </a:lnSpc>
              <a:buFont typeface="Arial" panose="020B0604020202020204" pitchFamily="34" charset="0"/>
              <a:buChar char="•"/>
            </a:pPr>
            <a:r>
              <a:rPr lang="nl-NL" sz="2000" dirty="0">
                <a:solidFill>
                  <a:srgbClr val="002060"/>
                </a:solidFill>
                <a:latin typeface="Garamond" panose="02020404030301010803" pitchFamily="18" charset="0"/>
              </a:rPr>
              <a:t>Altmetrics </a:t>
            </a:r>
          </a:p>
          <a:p>
            <a:pPr marL="342900" indent="-342900">
              <a:lnSpc>
                <a:spcPct val="100000"/>
              </a:lnSpc>
              <a:buFont typeface="Arial" panose="020B0604020202020204" pitchFamily="34" charset="0"/>
              <a:buChar char="•"/>
            </a:pPr>
            <a:r>
              <a:rPr lang="nl-NL" sz="2000" dirty="0">
                <a:solidFill>
                  <a:srgbClr val="002060"/>
                </a:solidFill>
                <a:latin typeface="Garamond" panose="02020404030301010803" pitchFamily="18" charset="0"/>
              </a:rPr>
              <a:t>Crypto </a:t>
            </a:r>
            <a:r>
              <a:rPr lang="nl-NL" sz="2000" dirty="0" err="1">
                <a:solidFill>
                  <a:srgbClr val="002060"/>
                </a:solidFill>
                <a:latin typeface="Garamond" panose="02020404030301010803" pitchFamily="18" charset="0"/>
              </a:rPr>
              <a:t>fever</a:t>
            </a:r>
            <a:r>
              <a:rPr lang="nl-NL" sz="2000" dirty="0">
                <a:solidFill>
                  <a:srgbClr val="002060"/>
                </a:solidFill>
                <a:latin typeface="Garamond" panose="02020404030301010803" pitchFamily="18" charset="0"/>
              </a:rPr>
              <a:t>: block chain as a new </a:t>
            </a:r>
            <a:r>
              <a:rPr lang="nl-NL" sz="2000" dirty="0" err="1">
                <a:solidFill>
                  <a:srgbClr val="002060"/>
                </a:solidFill>
                <a:latin typeface="Garamond" panose="02020404030301010803" pitchFamily="18" charset="0"/>
              </a:rPr>
              <a:t>communication</a:t>
            </a:r>
            <a:r>
              <a:rPr lang="nl-NL" sz="2000" dirty="0">
                <a:solidFill>
                  <a:srgbClr val="002060"/>
                </a:solidFill>
                <a:latin typeface="Garamond" panose="02020404030301010803" pitchFamily="18" charset="0"/>
              </a:rPr>
              <a:t> and </a:t>
            </a:r>
            <a:r>
              <a:rPr lang="nl-NL" sz="2000" dirty="0" err="1">
                <a:solidFill>
                  <a:srgbClr val="002060"/>
                </a:solidFill>
                <a:latin typeface="Garamond" panose="02020404030301010803" pitchFamily="18" charset="0"/>
              </a:rPr>
              <a:t>sharing</a:t>
            </a:r>
            <a:r>
              <a:rPr lang="nl-NL" sz="2000" dirty="0">
                <a:solidFill>
                  <a:srgbClr val="002060"/>
                </a:solidFill>
                <a:latin typeface="Garamond" panose="02020404030301010803" pitchFamily="18" charset="0"/>
              </a:rPr>
              <a:t> vehicle?</a:t>
            </a:r>
            <a:endParaRPr lang="en-GB" sz="2000" dirty="0">
              <a:solidFill>
                <a:srgbClr val="002060"/>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pPr>
              <a:defRPr/>
            </a:pPr>
            <a:fld id="{42BCFA89-D3B8-4DF0-8FE0-D8E101AACDA2}" type="slidenum">
              <a:rPr lang="en-US" smtClean="0"/>
              <a:pPr>
                <a:defRPr/>
              </a:pPr>
              <a:t>18</a:t>
            </a:fld>
            <a:endParaRPr lang="en-US" dirty="0"/>
          </a:p>
        </p:txBody>
      </p:sp>
    </p:spTree>
    <p:extLst>
      <p:ext uri="{BB962C8B-B14F-4D97-AF65-F5344CB8AC3E}">
        <p14:creationId xmlns:p14="http://schemas.microsoft.com/office/powerpoint/2010/main" val="2456488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7945436" cy="529840"/>
          </a:xfrm>
        </p:spPr>
        <p:txBody>
          <a:bodyPr/>
          <a:lstStyle/>
          <a:p>
            <a:pPr algn="ctr"/>
            <a:r>
              <a:rPr lang="nl-NL" dirty="0">
                <a:solidFill>
                  <a:srgbClr val="FF0000"/>
                </a:solidFill>
                <a:latin typeface="Garamond" panose="02020404030301010803" pitchFamily="18" charset="0"/>
              </a:rPr>
              <a:t>No easy </a:t>
            </a:r>
            <a:r>
              <a:rPr lang="nl-NL" dirty="0" err="1">
                <a:solidFill>
                  <a:srgbClr val="FF0000"/>
                </a:solidFill>
                <a:latin typeface="Garamond" panose="02020404030301010803" pitchFamily="18" charset="0"/>
              </a:rPr>
              <a:t>answers</a:t>
            </a:r>
            <a:r>
              <a:rPr lang="nl-NL" dirty="0">
                <a:solidFill>
                  <a:srgbClr val="FF0000"/>
                </a:solidFill>
                <a:latin typeface="Garamond" panose="02020404030301010803" pitchFamily="18" charset="0"/>
              </a:rPr>
              <a:t>…</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611560" y="2060848"/>
            <a:ext cx="8159873" cy="4139431"/>
          </a:xfrm>
        </p:spPr>
        <p:txBody>
          <a:bodyPr/>
          <a:lstStyle/>
          <a:p>
            <a:pPr>
              <a:lnSpc>
                <a:spcPct val="100000"/>
              </a:lnSpc>
            </a:pPr>
            <a:r>
              <a:rPr lang="nl-NL" sz="1800" dirty="0">
                <a:solidFill>
                  <a:srgbClr val="002060"/>
                </a:solidFill>
                <a:latin typeface="Garamond" panose="02020404030301010803" pitchFamily="18" charset="0"/>
              </a:rPr>
              <a:t>Depend on:</a:t>
            </a:r>
          </a:p>
          <a:p>
            <a:pPr>
              <a:lnSpc>
                <a:spcPct val="100000"/>
              </a:lnSpc>
            </a:pPr>
            <a:endParaRPr lang="nl-NL" sz="1800" dirty="0">
              <a:solidFill>
                <a:srgbClr val="002060"/>
              </a:solidFill>
              <a:latin typeface="Garamond" panose="02020404030301010803" pitchFamily="18" charset="0"/>
            </a:endParaRPr>
          </a:p>
          <a:p>
            <a:pPr marL="608013" lvl="1" indent="-342900">
              <a:lnSpc>
                <a:spcPct val="100000"/>
              </a:lnSpc>
              <a:buFont typeface="Arial" panose="020B0604020202020204" pitchFamily="34" charset="0"/>
              <a:buChar char="•"/>
            </a:pPr>
            <a:r>
              <a:rPr lang="nl-NL" sz="1800" dirty="0">
                <a:solidFill>
                  <a:srgbClr val="002060"/>
                </a:solidFill>
                <a:latin typeface="Garamond" panose="02020404030301010803" pitchFamily="18" charset="0"/>
              </a:rPr>
              <a:t>The field: </a:t>
            </a:r>
            <a:r>
              <a:rPr lang="nl-NL" sz="1800" dirty="0" err="1">
                <a:solidFill>
                  <a:srgbClr val="002060"/>
                </a:solidFill>
                <a:latin typeface="Garamond" panose="02020404030301010803" pitchFamily="18" charset="0"/>
              </a:rPr>
              <a:t>some</a:t>
            </a:r>
            <a:r>
              <a:rPr lang="nl-NL" sz="1800" dirty="0">
                <a:solidFill>
                  <a:srgbClr val="002060"/>
                </a:solidFill>
                <a:latin typeface="Garamond" panose="02020404030301010803" pitchFamily="18" charset="0"/>
              </a:rPr>
              <a:t> fields are more </a:t>
            </a:r>
            <a:r>
              <a:rPr lang="nl-NL" sz="1800" dirty="0" err="1">
                <a:solidFill>
                  <a:srgbClr val="002060"/>
                </a:solidFill>
                <a:latin typeface="Garamond" panose="02020404030301010803" pitchFamily="18" charset="0"/>
              </a:rPr>
              <a:t>oriented</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towards</a:t>
            </a:r>
            <a:r>
              <a:rPr lang="nl-NL" sz="1800" dirty="0">
                <a:solidFill>
                  <a:srgbClr val="002060"/>
                </a:solidFill>
                <a:latin typeface="Garamond" panose="02020404030301010803" pitchFamily="18" charset="0"/>
              </a:rPr>
              <a:t> societal impact </a:t>
            </a:r>
            <a:r>
              <a:rPr lang="nl-NL" sz="1800" dirty="0" err="1">
                <a:solidFill>
                  <a:srgbClr val="002060"/>
                </a:solidFill>
                <a:latin typeface="Garamond" panose="02020404030301010803" pitchFamily="18" charset="0"/>
              </a:rPr>
              <a:t>than</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others</a:t>
            </a:r>
            <a:r>
              <a:rPr lang="nl-NL" sz="1800" dirty="0">
                <a:solidFill>
                  <a:srgbClr val="002060"/>
                </a:solidFill>
                <a:latin typeface="Garamond" panose="02020404030301010803" pitchFamily="18" charset="0"/>
              </a:rPr>
              <a:t> (health, </a:t>
            </a:r>
            <a:r>
              <a:rPr lang="nl-NL" sz="1800" dirty="0" err="1">
                <a:solidFill>
                  <a:srgbClr val="002060"/>
                </a:solidFill>
                <a:latin typeface="Garamond" panose="02020404030301010803" pitchFamily="18" charset="0"/>
              </a:rPr>
              <a:t>agriculture</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law</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architects</a:t>
            </a:r>
            <a:r>
              <a:rPr lang="nl-NL" sz="1800" dirty="0">
                <a:solidFill>
                  <a:srgbClr val="002060"/>
                </a:solidFill>
                <a:latin typeface="Garamond" panose="02020404030301010803" pitchFamily="18" charset="0"/>
              </a:rPr>
              <a:t>)</a:t>
            </a:r>
          </a:p>
          <a:p>
            <a:pPr marL="608013" lvl="1" indent="-342900">
              <a:lnSpc>
                <a:spcPct val="100000"/>
              </a:lnSpc>
              <a:buFont typeface="Arial" panose="020B0604020202020204" pitchFamily="34" charset="0"/>
              <a:buChar char="•"/>
            </a:pPr>
            <a:endParaRPr lang="nl-NL" sz="1800" dirty="0">
              <a:solidFill>
                <a:srgbClr val="002060"/>
              </a:solidFill>
              <a:latin typeface="Garamond" panose="02020404030301010803" pitchFamily="18" charset="0"/>
            </a:endParaRPr>
          </a:p>
          <a:p>
            <a:pPr marL="608013" lvl="1" indent="-342900">
              <a:lnSpc>
                <a:spcPct val="100000"/>
              </a:lnSpc>
              <a:buFont typeface="Arial" panose="020B0604020202020204" pitchFamily="34" charset="0"/>
              <a:buChar char="•"/>
            </a:pPr>
            <a:r>
              <a:rPr lang="nl-NL" sz="1800" dirty="0">
                <a:solidFill>
                  <a:srgbClr val="002060"/>
                </a:solidFill>
                <a:latin typeface="Garamond" panose="02020404030301010803" pitchFamily="18" charset="0"/>
              </a:rPr>
              <a:t>The </a:t>
            </a:r>
            <a:r>
              <a:rPr lang="nl-NL" sz="1800" dirty="0" err="1">
                <a:solidFill>
                  <a:srgbClr val="002060"/>
                </a:solidFill>
                <a:latin typeface="Garamond" panose="02020404030301010803" pitchFamily="18" charset="0"/>
              </a:rPr>
              <a:t>institution</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some</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institutions</a:t>
            </a:r>
            <a:r>
              <a:rPr lang="nl-NL" sz="1800" dirty="0">
                <a:solidFill>
                  <a:srgbClr val="002060"/>
                </a:solidFill>
                <a:latin typeface="Garamond" panose="02020404030301010803" pitchFamily="18" charset="0"/>
              </a:rPr>
              <a:t> have a </a:t>
            </a:r>
            <a:r>
              <a:rPr lang="nl-NL" sz="1800" dirty="0" err="1">
                <a:solidFill>
                  <a:srgbClr val="002060"/>
                </a:solidFill>
                <a:latin typeface="Garamond" panose="02020404030301010803" pitchFamily="18" charset="0"/>
              </a:rPr>
              <a:t>clear</a:t>
            </a:r>
            <a:r>
              <a:rPr lang="nl-NL" sz="1800" dirty="0">
                <a:solidFill>
                  <a:srgbClr val="002060"/>
                </a:solidFill>
                <a:latin typeface="Garamond" panose="02020404030301010803" pitchFamily="18" charset="0"/>
              </a:rPr>
              <a:t> policy and </a:t>
            </a:r>
            <a:r>
              <a:rPr lang="nl-NL" sz="1800" dirty="0" err="1">
                <a:solidFill>
                  <a:srgbClr val="002060"/>
                </a:solidFill>
                <a:latin typeface="Garamond" panose="02020404030301010803" pitchFamily="18" charset="0"/>
              </a:rPr>
              <a:t>reward</a:t>
            </a:r>
            <a:r>
              <a:rPr lang="nl-NL" sz="1800" dirty="0">
                <a:solidFill>
                  <a:srgbClr val="002060"/>
                </a:solidFill>
                <a:latin typeface="Garamond" panose="02020404030301010803" pitchFamily="18" charset="0"/>
              </a:rPr>
              <a:t> system</a:t>
            </a:r>
          </a:p>
          <a:p>
            <a:pPr marL="608013" lvl="1" indent="-342900">
              <a:lnSpc>
                <a:spcPct val="100000"/>
              </a:lnSpc>
              <a:buFont typeface="Arial" panose="020B0604020202020204" pitchFamily="34" charset="0"/>
              <a:buChar char="•"/>
            </a:pPr>
            <a:endParaRPr lang="nl-NL" sz="1800" dirty="0">
              <a:solidFill>
                <a:srgbClr val="002060"/>
              </a:solidFill>
              <a:latin typeface="Garamond" panose="02020404030301010803" pitchFamily="18" charset="0"/>
            </a:endParaRPr>
          </a:p>
          <a:p>
            <a:pPr marL="608013" lvl="1" indent="-342900">
              <a:lnSpc>
                <a:spcPct val="100000"/>
              </a:lnSpc>
              <a:buFont typeface="Arial" panose="020B0604020202020204" pitchFamily="34" charset="0"/>
              <a:buChar char="•"/>
            </a:pPr>
            <a:r>
              <a:rPr lang="nl-NL" sz="1800" dirty="0">
                <a:solidFill>
                  <a:srgbClr val="002060"/>
                </a:solidFill>
                <a:latin typeface="Garamond" panose="02020404030301010803" pitchFamily="18" charset="0"/>
              </a:rPr>
              <a:t>The country: </a:t>
            </a:r>
            <a:r>
              <a:rPr lang="nl-NL" sz="1800" dirty="0" err="1">
                <a:solidFill>
                  <a:srgbClr val="002060"/>
                </a:solidFill>
                <a:latin typeface="Garamond" panose="02020404030301010803" pitchFamily="18" charset="0"/>
              </a:rPr>
              <a:t>some</a:t>
            </a:r>
            <a:r>
              <a:rPr lang="nl-NL" sz="1800" dirty="0">
                <a:solidFill>
                  <a:srgbClr val="002060"/>
                </a:solidFill>
                <a:latin typeface="Garamond" panose="02020404030301010803" pitchFamily="18" charset="0"/>
              </a:rPr>
              <a:t> countries are more </a:t>
            </a:r>
            <a:r>
              <a:rPr lang="nl-NL" sz="1800" dirty="0" err="1">
                <a:solidFill>
                  <a:srgbClr val="002060"/>
                </a:solidFill>
                <a:latin typeface="Garamond" panose="02020404030301010803" pitchFamily="18" charset="0"/>
              </a:rPr>
              <a:t>developed</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than</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others</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cf</a:t>
            </a:r>
            <a:r>
              <a:rPr lang="nl-NL" sz="1800" dirty="0">
                <a:solidFill>
                  <a:srgbClr val="002060"/>
                </a:solidFill>
                <a:latin typeface="Garamond" panose="02020404030301010803" pitchFamily="18" charset="0"/>
              </a:rPr>
              <a:t> REF, SEP)</a:t>
            </a:r>
          </a:p>
          <a:p>
            <a:pPr marL="608013" lvl="1" indent="-342900">
              <a:lnSpc>
                <a:spcPct val="100000"/>
              </a:lnSpc>
              <a:buFont typeface="Arial" panose="020B0604020202020204" pitchFamily="34" charset="0"/>
              <a:buChar char="•"/>
            </a:pPr>
            <a:endParaRPr lang="nl-NL" sz="1800" dirty="0">
              <a:solidFill>
                <a:srgbClr val="002060"/>
              </a:solidFill>
              <a:latin typeface="Garamond" panose="02020404030301010803" pitchFamily="18" charset="0"/>
            </a:endParaRPr>
          </a:p>
          <a:p>
            <a:pPr marL="608013" lvl="1" indent="-342900">
              <a:lnSpc>
                <a:spcPct val="100000"/>
              </a:lnSpc>
              <a:buFont typeface="Arial" panose="020B0604020202020204" pitchFamily="34" charset="0"/>
              <a:buChar char="•"/>
            </a:pPr>
            <a:r>
              <a:rPr lang="nl-NL" sz="1800" dirty="0">
                <a:solidFill>
                  <a:srgbClr val="002060"/>
                </a:solidFill>
                <a:latin typeface="Garamond" panose="02020404030301010803" pitchFamily="18" charset="0"/>
              </a:rPr>
              <a:t>The </a:t>
            </a:r>
            <a:r>
              <a:rPr lang="nl-NL" sz="1800" dirty="0" err="1">
                <a:solidFill>
                  <a:srgbClr val="002060"/>
                </a:solidFill>
                <a:latin typeface="Garamond" panose="02020404030301010803" pitchFamily="18" charset="0"/>
              </a:rPr>
              <a:t>individual</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department</a:t>
            </a:r>
            <a:r>
              <a:rPr lang="nl-NL" sz="1800" dirty="0">
                <a:solidFill>
                  <a:srgbClr val="002060"/>
                </a:solidFill>
                <a:latin typeface="Garamond" panose="02020404030301010803" pitchFamily="18" charset="0"/>
              </a:rPr>
              <a:t>/ researcher (attitude)</a:t>
            </a:r>
          </a:p>
          <a:p>
            <a:pPr>
              <a:lnSpc>
                <a:spcPct val="100000"/>
              </a:lnSpc>
            </a:pPr>
            <a:endParaRPr lang="nl-NL" sz="2000" dirty="0">
              <a:solidFill>
                <a:srgbClr val="002060"/>
              </a:solidFill>
              <a:latin typeface="Garamond" panose="02020404030301010803" pitchFamily="18" charset="0"/>
            </a:endParaRPr>
          </a:p>
          <a:p>
            <a:pPr>
              <a:lnSpc>
                <a:spcPct val="100000"/>
              </a:lnSpc>
            </a:pPr>
            <a:r>
              <a:rPr lang="nl-NL" sz="1800" dirty="0">
                <a:solidFill>
                  <a:srgbClr val="002060"/>
                </a:solidFill>
                <a:latin typeface="Garamond" panose="02020404030301010803" pitchFamily="18" charset="0"/>
              </a:rPr>
              <a:t>Source: </a:t>
            </a:r>
            <a:r>
              <a:rPr lang="nl-NL" sz="1800" dirty="0" err="1">
                <a:solidFill>
                  <a:srgbClr val="002060"/>
                </a:solidFill>
                <a:latin typeface="Garamond" panose="02020404030301010803" pitchFamily="18" charset="0"/>
              </a:rPr>
              <a:t>technopolis</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study</a:t>
            </a:r>
            <a:endParaRPr lang="nl-NL" sz="1800" dirty="0">
              <a:solidFill>
                <a:srgbClr val="002060"/>
              </a:solidFill>
              <a:latin typeface="Garamond" panose="02020404030301010803" pitchFamily="18" charset="0"/>
            </a:endParaRPr>
          </a:p>
          <a:p>
            <a:pPr>
              <a:lnSpc>
                <a:spcPct val="100000"/>
              </a:lnSpc>
            </a:pPr>
            <a:endParaRPr lang="nl-NL" sz="1800" dirty="0">
              <a:solidFill>
                <a:srgbClr val="002060"/>
              </a:solidFill>
              <a:latin typeface="Garamond" panose="02020404030301010803" pitchFamily="18" charset="0"/>
            </a:endParaRPr>
          </a:p>
          <a:p>
            <a:pPr>
              <a:lnSpc>
                <a:spcPct val="100000"/>
              </a:lnSpc>
            </a:pPr>
            <a:r>
              <a:rPr lang="nl-NL" sz="1800" dirty="0" err="1">
                <a:solidFill>
                  <a:srgbClr val="002060"/>
                </a:solidFill>
                <a:latin typeface="Garamond" panose="02020404030301010803" pitchFamily="18" charset="0"/>
              </a:rPr>
              <a:t>Interaction</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with</a:t>
            </a:r>
            <a:r>
              <a:rPr lang="nl-NL" sz="1800" dirty="0">
                <a:solidFill>
                  <a:srgbClr val="002060"/>
                </a:solidFill>
                <a:latin typeface="Garamond" panose="02020404030301010803" pitchFamily="18" charset="0"/>
              </a:rPr>
              <a:t> stakeholders is </a:t>
            </a:r>
            <a:r>
              <a:rPr lang="nl-NL" sz="1800" dirty="0" err="1">
                <a:solidFill>
                  <a:srgbClr val="002060"/>
                </a:solidFill>
                <a:latin typeface="Garamond" panose="02020404030301010803" pitchFamily="18" charset="0"/>
              </a:rPr>
              <a:t>something</a:t>
            </a:r>
            <a:r>
              <a:rPr lang="nl-NL" sz="1800" dirty="0">
                <a:solidFill>
                  <a:srgbClr val="002060"/>
                </a:solidFill>
                <a:latin typeface="Garamond" panose="02020404030301010803" pitchFamily="18" charset="0"/>
              </a:rPr>
              <a:t> that </a:t>
            </a:r>
            <a:r>
              <a:rPr lang="nl-NL" sz="1800" dirty="0" err="1">
                <a:solidFill>
                  <a:srgbClr val="002060"/>
                </a:solidFill>
                <a:latin typeface="Garamond" panose="02020404030301010803" pitchFamily="18" charset="0"/>
              </a:rPr>
              <a:t>can</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be</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learned</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see</a:t>
            </a:r>
            <a:r>
              <a:rPr lang="nl-NL" sz="1800" dirty="0">
                <a:solidFill>
                  <a:srgbClr val="002060"/>
                </a:solidFill>
                <a:latin typeface="Garamond" panose="02020404030301010803" pitchFamily="18" charset="0"/>
              </a:rPr>
              <a:t> recent </a:t>
            </a:r>
            <a:r>
              <a:rPr lang="nl-NL" sz="1800" dirty="0" err="1">
                <a:solidFill>
                  <a:srgbClr val="002060"/>
                </a:solidFill>
                <a:latin typeface="Garamond" panose="02020404030301010803" pitchFamily="18" charset="0"/>
              </a:rPr>
              <a:t>articles</a:t>
            </a:r>
            <a:r>
              <a:rPr lang="nl-NL" sz="1800" dirty="0">
                <a:solidFill>
                  <a:srgbClr val="002060"/>
                </a:solidFill>
                <a:latin typeface="Garamond" panose="02020404030301010803" pitchFamily="18" charset="0"/>
              </a:rPr>
              <a:t>)</a:t>
            </a:r>
            <a:endParaRPr lang="en-GB" sz="1800" dirty="0">
              <a:solidFill>
                <a:srgbClr val="002060"/>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pPr>
              <a:defRPr/>
            </a:pPr>
            <a:fld id="{42BCFA89-D3B8-4DF0-8FE0-D8E101AACDA2}" type="slidenum">
              <a:rPr lang="en-US" smtClean="0"/>
              <a:pPr>
                <a:defRPr/>
              </a:pPr>
              <a:t>19</a:t>
            </a:fld>
            <a:endParaRPr lang="en-US" dirty="0"/>
          </a:p>
        </p:txBody>
      </p:sp>
    </p:spTree>
    <p:extLst>
      <p:ext uri="{BB962C8B-B14F-4D97-AF65-F5344CB8AC3E}">
        <p14:creationId xmlns:p14="http://schemas.microsoft.com/office/powerpoint/2010/main" val="56613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340768"/>
            <a:ext cx="7945436" cy="529840"/>
          </a:xfrm>
        </p:spPr>
        <p:txBody>
          <a:bodyPr/>
          <a:lstStyle/>
          <a:p>
            <a:pPr algn="ctr"/>
            <a:r>
              <a:rPr lang="nl-NL" dirty="0">
                <a:solidFill>
                  <a:srgbClr val="FF0000"/>
                </a:solidFill>
                <a:latin typeface="Garamond" panose="02020404030301010803" pitchFamily="18" charset="0"/>
              </a:rPr>
              <a:t>Three </a:t>
            </a:r>
            <a:r>
              <a:rPr lang="nl-NL" dirty="0" err="1">
                <a:solidFill>
                  <a:srgbClr val="FF0000"/>
                </a:solidFill>
                <a:latin typeface="Garamond" panose="02020404030301010803" pitchFamily="18" charset="0"/>
              </a:rPr>
              <a:t>parts</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899592" y="2276872"/>
            <a:ext cx="7943849" cy="3635375"/>
          </a:xfrm>
        </p:spPr>
        <p:txBody>
          <a:bodyPr/>
          <a:lstStyle/>
          <a:p>
            <a:pPr marL="457200" indent="-457200">
              <a:lnSpc>
                <a:spcPct val="150000"/>
              </a:lnSpc>
              <a:buAutoNum type="arabicPeriod"/>
            </a:pPr>
            <a:r>
              <a:rPr lang="en-US" sz="2000" dirty="0">
                <a:solidFill>
                  <a:srgbClr val="002060"/>
                </a:solidFill>
                <a:latin typeface="Garamond" panose="02020404030301010803" pitchFamily="18" charset="0"/>
              </a:rPr>
              <a:t>Changing context for academic researchers</a:t>
            </a:r>
          </a:p>
          <a:p>
            <a:pPr marL="993775" lvl="2" indent="-457200">
              <a:lnSpc>
                <a:spcPct val="100000"/>
              </a:lnSpc>
              <a:buClr>
                <a:schemeClr val="accent1">
                  <a:lumMod val="60000"/>
                  <a:lumOff val="40000"/>
                </a:schemeClr>
              </a:buClr>
              <a:buFont typeface="Arial" panose="020B0604020202020204" pitchFamily="34" charset="0"/>
              <a:buChar char="•"/>
            </a:pPr>
            <a:r>
              <a:rPr lang="en-US" sz="1800" i="1" dirty="0">
                <a:solidFill>
                  <a:srgbClr val="002060"/>
                </a:solidFill>
                <a:latin typeface="Garamond" panose="02020404030301010803" pitchFamily="18" charset="0"/>
              </a:rPr>
              <a:t>Global and European societal demand</a:t>
            </a:r>
          </a:p>
          <a:p>
            <a:pPr marL="993775" lvl="2" indent="-457200">
              <a:lnSpc>
                <a:spcPct val="100000"/>
              </a:lnSpc>
              <a:buClr>
                <a:schemeClr val="accent1">
                  <a:lumMod val="60000"/>
                  <a:lumOff val="40000"/>
                </a:schemeClr>
              </a:buClr>
              <a:buFont typeface="Arial" panose="020B0604020202020204" pitchFamily="34" charset="0"/>
              <a:buChar char="•"/>
            </a:pPr>
            <a:r>
              <a:rPr lang="en-US" sz="1800" i="1" dirty="0">
                <a:solidFill>
                  <a:srgbClr val="002060"/>
                </a:solidFill>
                <a:latin typeface="Garamond" panose="02020404030301010803" pitchFamily="18" charset="0"/>
              </a:rPr>
              <a:t>New demands from research funders </a:t>
            </a:r>
          </a:p>
          <a:p>
            <a:pPr marL="457200" indent="-457200">
              <a:lnSpc>
                <a:spcPct val="150000"/>
              </a:lnSpc>
              <a:buAutoNum type="arabicPeriod"/>
            </a:pPr>
            <a:r>
              <a:rPr lang="en-US" sz="2000" dirty="0">
                <a:solidFill>
                  <a:srgbClr val="002060"/>
                </a:solidFill>
                <a:latin typeface="Garamond" panose="02020404030301010803" pitchFamily="18" charset="0"/>
              </a:rPr>
              <a:t>Responses from the academic world</a:t>
            </a:r>
          </a:p>
          <a:p>
            <a:pPr marL="993775" lvl="2" indent="-457200">
              <a:lnSpc>
                <a:spcPct val="100000"/>
              </a:lnSpc>
              <a:buClr>
                <a:schemeClr val="accent1">
                  <a:lumMod val="60000"/>
                  <a:lumOff val="40000"/>
                </a:schemeClr>
              </a:buClr>
              <a:buFont typeface="Arial" panose="020B0604020202020204" pitchFamily="34" charset="0"/>
              <a:buChar char="•"/>
            </a:pPr>
            <a:r>
              <a:rPr lang="en-US" sz="1800" i="1" dirty="0">
                <a:solidFill>
                  <a:srgbClr val="002060"/>
                </a:solidFill>
                <a:latin typeface="Garamond" panose="02020404030301010803" pitchFamily="18" charset="0"/>
              </a:rPr>
              <a:t>Challenges for academic researchers</a:t>
            </a:r>
          </a:p>
          <a:p>
            <a:pPr marL="993775" lvl="2" indent="-457200">
              <a:lnSpc>
                <a:spcPct val="100000"/>
              </a:lnSpc>
              <a:buClr>
                <a:schemeClr val="accent1">
                  <a:lumMod val="60000"/>
                  <a:lumOff val="40000"/>
                </a:schemeClr>
              </a:buClr>
              <a:buFont typeface="Arial" panose="020B0604020202020204" pitchFamily="34" charset="0"/>
              <a:buChar char="•"/>
            </a:pPr>
            <a:r>
              <a:rPr lang="en-US" sz="1800" i="1" dirty="0">
                <a:solidFill>
                  <a:srgbClr val="002060"/>
                </a:solidFill>
                <a:latin typeface="Garamond" panose="02020404030301010803" pitchFamily="18" charset="0"/>
              </a:rPr>
              <a:t>Methods to evaluate ‘research in context’</a:t>
            </a:r>
          </a:p>
          <a:p>
            <a:pPr marL="457200" indent="-457200">
              <a:lnSpc>
                <a:spcPct val="150000"/>
              </a:lnSpc>
              <a:buAutoNum type="arabicPeriod"/>
            </a:pPr>
            <a:r>
              <a:rPr lang="en-US" sz="2000" dirty="0">
                <a:solidFill>
                  <a:srgbClr val="002060"/>
                </a:solidFill>
                <a:latin typeface="Garamond" panose="02020404030301010803" pitchFamily="18" charset="0"/>
              </a:rPr>
              <a:t>National systems for impact evaluation</a:t>
            </a:r>
          </a:p>
          <a:p>
            <a:pPr marL="608013" lvl="1" indent="-342900">
              <a:lnSpc>
                <a:spcPct val="150000"/>
              </a:lnSpc>
              <a:buFont typeface="Arial" panose="020B0604020202020204" pitchFamily="34" charset="0"/>
              <a:buChar char="•"/>
            </a:pPr>
            <a:r>
              <a:rPr lang="en-US" sz="1800" i="1" dirty="0">
                <a:solidFill>
                  <a:srgbClr val="002060"/>
                </a:solidFill>
                <a:latin typeface="Garamond" panose="02020404030301010803" pitchFamily="18" charset="0"/>
              </a:rPr>
              <a:t>UK, Netherlands, Canada, Australia</a:t>
            </a:r>
          </a:p>
          <a:p>
            <a:pPr>
              <a:lnSpc>
                <a:spcPct val="150000"/>
              </a:lnSpc>
            </a:pPr>
            <a:endParaRPr lang="en-US" sz="2000" dirty="0">
              <a:solidFill>
                <a:srgbClr val="002060"/>
              </a:solidFill>
              <a:latin typeface="Garamond" panose="02020404030301010803" pitchFamily="18" charset="0"/>
            </a:endParaRPr>
          </a:p>
          <a:p>
            <a:pPr>
              <a:lnSpc>
                <a:spcPct val="150000"/>
              </a:lnSpc>
            </a:pPr>
            <a:r>
              <a:rPr lang="en-US" sz="2000" dirty="0">
                <a:solidFill>
                  <a:srgbClr val="002060"/>
                </a:solidFill>
                <a:latin typeface="Garamond" panose="02020404030301010803" pitchFamily="18" charset="0"/>
              </a:rPr>
              <a:t>Assignment </a:t>
            </a:r>
            <a:endParaRPr lang="en-US" sz="1800" i="1" dirty="0">
              <a:solidFill>
                <a:srgbClr val="002060"/>
              </a:solidFill>
              <a:latin typeface="Garamond" panose="02020404030301010803" pitchFamily="18" charset="0"/>
            </a:endParaRPr>
          </a:p>
          <a:p>
            <a:pPr marL="342900" indent="-34290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42BCFA89-D3B8-4DF0-8FE0-D8E101AACDA2}" type="slidenum">
              <a:rPr lang="en-US" smtClean="0"/>
              <a:pPr>
                <a:defRPr/>
              </a:pPr>
              <a:t>2</a:t>
            </a:fld>
            <a:endParaRPr lang="en-US" dirty="0"/>
          </a:p>
        </p:txBody>
      </p:sp>
    </p:spTree>
    <p:extLst>
      <p:ext uri="{BB962C8B-B14F-4D97-AF65-F5344CB8AC3E}">
        <p14:creationId xmlns:p14="http://schemas.microsoft.com/office/powerpoint/2010/main" val="163576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96752"/>
            <a:ext cx="7831137" cy="514350"/>
          </a:xfrm>
        </p:spPr>
        <p:txBody>
          <a:bodyPr>
            <a:normAutofit/>
          </a:bodyPr>
          <a:lstStyle/>
          <a:p>
            <a:pPr algn="ctr"/>
            <a:r>
              <a:rPr lang="nl-NL" cap="all" dirty="0" err="1">
                <a:solidFill>
                  <a:srgbClr val="FF0000"/>
                </a:solidFill>
                <a:latin typeface="Garamond" panose="02020404030301010803" pitchFamily="18" charset="0"/>
              </a:rPr>
              <a:t>Siampi</a:t>
            </a:r>
            <a:r>
              <a:rPr lang="nl-NL" cap="all" dirty="0">
                <a:solidFill>
                  <a:srgbClr val="FF0000"/>
                </a:solidFill>
                <a:latin typeface="Garamond" panose="02020404030301010803" pitchFamily="18" charset="0"/>
              </a:rPr>
              <a:t>:</a:t>
            </a:r>
            <a:r>
              <a:rPr lang="nl-NL" b="1" cap="all" dirty="0">
                <a:solidFill>
                  <a:srgbClr val="FF0000"/>
                </a:solidFill>
                <a:latin typeface="Garamond" panose="02020404030301010803" pitchFamily="18" charset="0"/>
              </a:rPr>
              <a:t> Productive interactions</a:t>
            </a:r>
            <a:endParaRPr lang="en-GB" b="1" cap="all"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899592" y="2132856"/>
            <a:ext cx="7894638" cy="3635375"/>
          </a:xfrm>
        </p:spPr>
        <p:txBody>
          <a:bodyPr>
            <a:normAutofit fontScale="25000" lnSpcReduction="20000"/>
          </a:bodyPr>
          <a:lstStyle/>
          <a:p>
            <a:pPr marL="0" indent="0">
              <a:lnSpc>
                <a:spcPct val="120000"/>
              </a:lnSpc>
              <a:spcAft>
                <a:spcPts val="0"/>
              </a:spcAft>
              <a:buNone/>
            </a:pPr>
            <a:r>
              <a:rPr lang="en-US" sz="7200" dirty="0">
                <a:solidFill>
                  <a:srgbClr val="002060"/>
                </a:solidFill>
                <a:latin typeface="Garamond" panose="02020404030301010803" pitchFamily="18" charset="0"/>
              </a:rPr>
              <a:t>The concept of productive interactions (PI) was developed in the FP7 SIAMPI project. </a:t>
            </a:r>
          </a:p>
          <a:p>
            <a:pPr marL="0" indent="0">
              <a:lnSpc>
                <a:spcPct val="120000"/>
              </a:lnSpc>
              <a:spcAft>
                <a:spcPts val="0"/>
              </a:spcAft>
              <a:buNone/>
            </a:pPr>
            <a:r>
              <a:rPr lang="en-US" sz="7200" dirty="0">
                <a:solidFill>
                  <a:srgbClr val="002060"/>
                </a:solidFill>
                <a:latin typeface="Garamond" panose="02020404030301010803" pitchFamily="18" charset="0"/>
              </a:rPr>
              <a:t>PI between researchers and societal stakeholders are indispensable to reach meaningful impact = societal innovation. There are three main types of productive interactions: </a:t>
            </a:r>
          </a:p>
          <a:p>
            <a:pPr marL="0" indent="0">
              <a:lnSpc>
                <a:spcPct val="120000"/>
              </a:lnSpc>
              <a:spcAft>
                <a:spcPts val="0"/>
              </a:spcAft>
              <a:buNone/>
            </a:pPr>
            <a:endParaRPr lang="en-US" sz="7200" dirty="0">
              <a:solidFill>
                <a:srgbClr val="002060"/>
              </a:solidFill>
              <a:latin typeface="Garamond" panose="02020404030301010803" pitchFamily="18" charset="0"/>
            </a:endParaRPr>
          </a:p>
          <a:p>
            <a:pPr marL="857250" indent="-857250">
              <a:lnSpc>
                <a:spcPct val="120000"/>
              </a:lnSpc>
              <a:spcAft>
                <a:spcPts val="0"/>
              </a:spcAft>
              <a:buFont typeface="Arial" panose="020B0604020202020204" pitchFamily="34" charset="0"/>
              <a:buChar char="•"/>
            </a:pPr>
            <a:r>
              <a:rPr lang="en-US" sz="7200" dirty="0">
                <a:solidFill>
                  <a:srgbClr val="002060"/>
                </a:solidFill>
                <a:latin typeface="Garamond" panose="02020404030301010803" pitchFamily="18" charset="0"/>
              </a:rPr>
              <a:t>via people, formal and informal</a:t>
            </a:r>
          </a:p>
          <a:p>
            <a:pPr marL="857250" indent="-857250">
              <a:lnSpc>
                <a:spcPct val="120000"/>
              </a:lnSpc>
              <a:spcAft>
                <a:spcPts val="0"/>
              </a:spcAft>
              <a:buFont typeface="Arial" panose="020B0604020202020204" pitchFamily="34" charset="0"/>
              <a:buChar char="•"/>
            </a:pPr>
            <a:r>
              <a:rPr lang="en-US" sz="7200" dirty="0">
                <a:solidFill>
                  <a:srgbClr val="002060"/>
                </a:solidFill>
                <a:latin typeface="Garamond" panose="02020404030301010803" pitchFamily="18" charset="0"/>
              </a:rPr>
              <a:t>via media, digital, social</a:t>
            </a:r>
          </a:p>
          <a:p>
            <a:pPr marL="857250" indent="-857250">
              <a:lnSpc>
                <a:spcPct val="120000"/>
              </a:lnSpc>
              <a:spcAft>
                <a:spcPts val="0"/>
              </a:spcAft>
              <a:buFont typeface="Arial" panose="020B0604020202020204" pitchFamily="34" charset="0"/>
              <a:buChar char="•"/>
            </a:pPr>
            <a:r>
              <a:rPr lang="en-US" sz="7200" dirty="0">
                <a:solidFill>
                  <a:srgbClr val="002060"/>
                </a:solidFill>
                <a:latin typeface="Garamond" panose="02020404030301010803" pitchFamily="18" charset="0"/>
              </a:rPr>
              <a:t>via material exchanges (financial support, sharing of facilities) </a:t>
            </a:r>
          </a:p>
          <a:p>
            <a:pPr marL="0" indent="0">
              <a:lnSpc>
                <a:spcPct val="120000"/>
              </a:lnSpc>
              <a:spcAft>
                <a:spcPts val="0"/>
              </a:spcAft>
              <a:buNone/>
            </a:pPr>
            <a:endParaRPr lang="en-US" sz="7200" dirty="0">
              <a:solidFill>
                <a:srgbClr val="002060"/>
              </a:solidFill>
              <a:latin typeface="Garamond" panose="02020404030301010803" pitchFamily="18" charset="0"/>
            </a:endParaRPr>
          </a:p>
          <a:p>
            <a:pPr marL="0" indent="0">
              <a:lnSpc>
                <a:spcPct val="120000"/>
              </a:lnSpc>
              <a:spcAft>
                <a:spcPts val="0"/>
              </a:spcAft>
              <a:buNone/>
            </a:pPr>
            <a:r>
              <a:rPr lang="en-US" sz="7200" dirty="0">
                <a:solidFill>
                  <a:srgbClr val="002060"/>
                </a:solidFill>
                <a:latin typeface="Garamond" panose="02020404030301010803" pitchFamily="18" charset="0"/>
              </a:rPr>
              <a:t>PI unlike impact is not a linear concept but the result of a collaborative interaction between a variety of stakeholders that strive for societal innovation</a:t>
            </a:r>
          </a:p>
          <a:p>
            <a:pPr marL="0" indent="0">
              <a:lnSpc>
                <a:spcPct val="120000"/>
              </a:lnSpc>
              <a:spcAft>
                <a:spcPts val="0"/>
              </a:spcAft>
              <a:buNone/>
            </a:pPr>
            <a:r>
              <a:rPr lang="en-US" dirty="0">
                <a:solidFill>
                  <a:srgbClr val="002060"/>
                </a:solidFill>
                <a:latin typeface="Garamond" panose="02020404030301010803" pitchFamily="18" charset="0"/>
              </a:rPr>
              <a:t>. </a:t>
            </a:r>
          </a:p>
          <a:p>
            <a:pPr marL="0" indent="0">
              <a:lnSpc>
                <a:spcPct val="120000"/>
              </a:lnSpc>
              <a:buNone/>
            </a:pPr>
            <a:r>
              <a:rPr lang="en-US" sz="7200" dirty="0">
                <a:solidFill>
                  <a:srgbClr val="002060"/>
                </a:solidFill>
                <a:latin typeface="Garamond" panose="02020404030301010803" pitchFamily="18" charset="0"/>
              </a:rPr>
              <a:t>Networks in which impact is achieved can be more or less stable, depending on the interest of stakeholders. </a:t>
            </a:r>
            <a:endParaRPr lang="en-GB" sz="7200" dirty="0">
              <a:solidFill>
                <a:srgbClr val="002060"/>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pPr>
              <a:defRPr/>
            </a:pPr>
            <a:fld id="{0BCACCE3-EAEB-419E-9B9D-C25FC05BD500}" type="slidenum">
              <a:rPr lang="en-US" smtClean="0"/>
              <a:pPr>
                <a:defRPr/>
              </a:pPr>
              <a:t>20</a:t>
            </a:fld>
            <a:endParaRPr lang="en-US"/>
          </a:p>
        </p:txBody>
      </p:sp>
    </p:spTree>
    <p:extLst>
      <p:ext uri="{BB962C8B-B14F-4D97-AF65-F5344CB8AC3E}">
        <p14:creationId xmlns:p14="http://schemas.microsoft.com/office/powerpoint/2010/main" val="3990348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idx="4294967295"/>
          </p:nvPr>
        </p:nvSpPr>
        <p:spPr>
          <a:xfrm>
            <a:off x="827584" y="1052736"/>
            <a:ext cx="7687891" cy="432048"/>
          </a:xfrm>
        </p:spPr>
        <p:txBody>
          <a:bodyPr wrap="square"/>
          <a:lstStyle/>
          <a:p>
            <a:pPr algn="ctr">
              <a:lnSpc>
                <a:spcPts val="2000"/>
              </a:lnSpc>
            </a:pPr>
            <a:r>
              <a:rPr lang="en-US" sz="1600" b="1" dirty="0">
                <a:solidFill>
                  <a:srgbClr val="FF0000"/>
                </a:solidFill>
                <a:latin typeface="Garamond" panose="02020404030301010803" pitchFamily="18" charset="0"/>
              </a:rPr>
              <a:t>NANO RESEARCH IN CONTEXT </a:t>
            </a:r>
            <a:r>
              <a:rPr lang="en-US" sz="1200" b="1" dirty="0">
                <a:solidFill>
                  <a:srgbClr val="FF0000"/>
                </a:solidFill>
                <a:latin typeface="Garamond" panose="02020404030301010803" pitchFamily="18" charset="0"/>
              </a:rPr>
              <a:t>[@ TILO PROPP]</a:t>
            </a:r>
          </a:p>
        </p:txBody>
      </p:sp>
      <p:pic>
        <p:nvPicPr>
          <p:cNvPr id="17411" name="Picture 2"/>
          <p:cNvPicPr>
            <a:picLocks noChangeAspect="1" noChangeArrowheads="1"/>
          </p:cNvPicPr>
          <p:nvPr/>
        </p:nvPicPr>
        <p:blipFill>
          <a:blip r:embed="rId3"/>
          <a:srcRect/>
          <a:stretch>
            <a:fillRect/>
          </a:stretch>
        </p:blipFill>
        <p:spPr bwMode="auto">
          <a:xfrm>
            <a:off x="535112" y="1333500"/>
            <a:ext cx="7980363" cy="552450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12F01005-AECC-4220-8D02-1E67E183C590}" type="slidenum">
              <a:rPr lang="en-US" smtClean="0"/>
              <a:pPr>
                <a:defRPr/>
              </a:pPr>
              <a:t>21</a:t>
            </a:fld>
            <a:endParaRPr lang="en-US" dirty="0"/>
          </a:p>
        </p:txBody>
      </p:sp>
    </p:spTree>
    <p:extLst>
      <p:ext uri="{BB962C8B-B14F-4D97-AF65-F5344CB8AC3E}">
        <p14:creationId xmlns:p14="http://schemas.microsoft.com/office/powerpoint/2010/main" val="400796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268760"/>
            <a:ext cx="7945436" cy="529840"/>
          </a:xfrm>
        </p:spPr>
        <p:txBody>
          <a:bodyPr/>
          <a:lstStyle/>
          <a:p>
            <a:pPr algn="ctr"/>
            <a:r>
              <a:rPr lang="nl-NL" dirty="0" err="1">
                <a:solidFill>
                  <a:srgbClr val="FF0000"/>
                </a:solidFill>
                <a:latin typeface="Garamond" panose="02020404030301010803" pitchFamily="18" charset="0"/>
              </a:rPr>
              <a:t>Leru</a:t>
            </a:r>
            <a:r>
              <a:rPr lang="nl-NL" dirty="0">
                <a:solidFill>
                  <a:srgbClr val="FF0000"/>
                </a:solidFill>
                <a:latin typeface="Garamond" panose="02020404030301010803" pitchFamily="18" charset="0"/>
              </a:rPr>
              <a:t> on societal impact of universities</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827584" y="2132856"/>
            <a:ext cx="7943849" cy="3635375"/>
          </a:xfrm>
        </p:spPr>
        <p:txBody>
          <a:bodyPr/>
          <a:lstStyle/>
          <a:p>
            <a:pPr marL="285750" indent="-285750">
              <a:lnSpc>
                <a:spcPct val="100000"/>
              </a:lnSpc>
              <a:buFont typeface="Arial" panose="020B0604020202020204" pitchFamily="34" charset="0"/>
              <a:buChar char="•"/>
            </a:pPr>
            <a:r>
              <a:rPr lang="en-US" sz="1800" dirty="0">
                <a:solidFill>
                  <a:srgbClr val="002060"/>
                </a:solidFill>
                <a:latin typeface="Garamond" panose="02020404030301010803" pitchFamily="18" charset="0"/>
              </a:rPr>
              <a:t>Knowledge production is </a:t>
            </a:r>
            <a:r>
              <a:rPr lang="en-US" sz="1800" b="1" dirty="0">
                <a:solidFill>
                  <a:srgbClr val="002060"/>
                </a:solidFill>
                <a:latin typeface="Garamond" panose="02020404030301010803" pitchFamily="18" charset="0"/>
              </a:rPr>
              <a:t>not a linear process </a:t>
            </a:r>
            <a:r>
              <a:rPr lang="en-US" sz="1800" dirty="0">
                <a:solidFill>
                  <a:srgbClr val="002060"/>
                </a:solidFill>
                <a:latin typeface="Garamond" panose="02020404030301010803" pitchFamily="18" charset="0"/>
              </a:rPr>
              <a:t>starting with basic research and ending up with applications, but instead progresses in increasingly open and collaborative ways</a:t>
            </a:r>
          </a:p>
          <a:p>
            <a:pPr marL="285750" indent="-285750">
              <a:lnSpc>
                <a:spcPct val="100000"/>
              </a:lnSpc>
              <a:buFont typeface="Arial" panose="020B0604020202020204" pitchFamily="34" charset="0"/>
              <a:buChar char="•"/>
            </a:pPr>
            <a:endParaRPr lang="en-US" sz="1800" dirty="0">
              <a:solidFill>
                <a:srgbClr val="002060"/>
              </a:solidFill>
              <a:latin typeface="Garamond" panose="02020404030301010803" pitchFamily="18" charset="0"/>
            </a:endParaRPr>
          </a:p>
          <a:p>
            <a:pPr marL="285750" indent="-285750">
              <a:lnSpc>
                <a:spcPct val="100000"/>
              </a:lnSpc>
              <a:buFont typeface="Arial" panose="020B0604020202020204" pitchFamily="34" charset="0"/>
              <a:buChar char="•"/>
            </a:pPr>
            <a:r>
              <a:rPr lang="en-US" sz="1800" dirty="0">
                <a:solidFill>
                  <a:srgbClr val="002060"/>
                </a:solidFill>
                <a:latin typeface="Garamond" panose="02020404030301010803" pitchFamily="18" charset="0"/>
              </a:rPr>
              <a:t>Innovation in society is not only the result of scientific and/or technological progress, but to a large extent the </a:t>
            </a:r>
            <a:r>
              <a:rPr lang="en-US" sz="1800" b="1" dirty="0">
                <a:solidFill>
                  <a:srgbClr val="002060"/>
                </a:solidFill>
                <a:latin typeface="Garamond" panose="02020404030301010803" pitchFamily="18" charset="0"/>
              </a:rPr>
              <a:t>outcome of interaction </a:t>
            </a:r>
            <a:r>
              <a:rPr lang="en-US" sz="1800" dirty="0">
                <a:solidFill>
                  <a:srgbClr val="002060"/>
                </a:solidFill>
                <a:latin typeface="Garamond" panose="02020404030301010803" pitchFamily="18" charset="0"/>
              </a:rPr>
              <a:t>between scientific and other social domains and its stakeholders. </a:t>
            </a:r>
          </a:p>
          <a:p>
            <a:pPr marL="285750" indent="-285750">
              <a:lnSpc>
                <a:spcPct val="100000"/>
              </a:lnSpc>
              <a:buFont typeface="Arial" panose="020B0604020202020204" pitchFamily="34" charset="0"/>
              <a:buChar char="•"/>
            </a:pPr>
            <a:endParaRPr lang="en-US" sz="1800" dirty="0">
              <a:solidFill>
                <a:srgbClr val="002060"/>
              </a:solidFill>
              <a:latin typeface="Garamond" panose="02020404030301010803" pitchFamily="18" charset="0"/>
            </a:endParaRPr>
          </a:p>
          <a:p>
            <a:pPr marL="285750" indent="-285750">
              <a:lnSpc>
                <a:spcPct val="100000"/>
              </a:lnSpc>
              <a:buFont typeface="Arial" panose="020B0604020202020204" pitchFamily="34" charset="0"/>
              <a:buChar char="•"/>
            </a:pPr>
            <a:r>
              <a:rPr lang="en-US" sz="1800" dirty="0">
                <a:solidFill>
                  <a:srgbClr val="002060"/>
                </a:solidFill>
                <a:latin typeface="Garamond" panose="02020404030301010803" pitchFamily="18" charset="0"/>
              </a:rPr>
              <a:t>In this process, research and innovation are recognised to take place in a </a:t>
            </a:r>
            <a:r>
              <a:rPr lang="en-US" sz="1800" b="1" dirty="0">
                <a:solidFill>
                  <a:srgbClr val="002060"/>
                </a:solidFill>
                <a:latin typeface="Garamond" panose="02020404030301010803" pitchFamily="18" charset="0"/>
              </a:rPr>
              <a:t>network</a:t>
            </a:r>
            <a:r>
              <a:rPr lang="en-US" sz="1800" dirty="0">
                <a:solidFill>
                  <a:srgbClr val="002060"/>
                </a:solidFill>
                <a:latin typeface="Garamond" panose="02020404030301010803" pitchFamily="18" charset="0"/>
              </a:rPr>
              <a:t> in which different partners with diverse expertise and knowledge </a:t>
            </a:r>
            <a:r>
              <a:rPr lang="en-US" sz="1800" b="1" dirty="0">
                <a:solidFill>
                  <a:srgbClr val="002060"/>
                </a:solidFill>
                <a:latin typeface="Garamond" panose="02020404030301010803" pitchFamily="18" charset="0"/>
              </a:rPr>
              <a:t>collaborate </a:t>
            </a:r>
            <a:r>
              <a:rPr lang="en-US" sz="1800" dirty="0">
                <a:solidFill>
                  <a:srgbClr val="002060"/>
                </a:solidFill>
                <a:latin typeface="Garamond" panose="02020404030301010803" pitchFamily="18" charset="0"/>
              </a:rPr>
              <a:t>on the basis of a joint agenda.</a:t>
            </a:r>
          </a:p>
          <a:p>
            <a:pPr marL="285750" indent="-285750">
              <a:lnSpc>
                <a:spcPct val="100000"/>
              </a:lnSpc>
              <a:buFont typeface="Arial" panose="020B0604020202020204" pitchFamily="34" charset="0"/>
              <a:buChar char="•"/>
            </a:pPr>
            <a:endParaRPr lang="en-US" sz="1800" dirty="0">
              <a:solidFill>
                <a:srgbClr val="002060"/>
              </a:solidFill>
              <a:latin typeface="Garamond" panose="02020404030301010803" pitchFamily="18" charset="0"/>
            </a:endParaRPr>
          </a:p>
          <a:p>
            <a:pPr marL="285750" indent="-285750">
              <a:lnSpc>
                <a:spcPct val="100000"/>
              </a:lnSpc>
              <a:buFont typeface="Arial" panose="020B0604020202020204" pitchFamily="34" charset="0"/>
              <a:buChar char="•"/>
            </a:pPr>
            <a:r>
              <a:rPr lang="en-US" sz="1800" dirty="0">
                <a:solidFill>
                  <a:srgbClr val="002060"/>
                </a:solidFill>
                <a:latin typeface="Garamond" panose="02020404030301010803" pitchFamily="18" charset="0"/>
              </a:rPr>
              <a:t>Competition or comparison should no longer be the main (or only) drivers in the production of knowledge, but collaboration : </a:t>
            </a:r>
            <a:r>
              <a:rPr lang="en-US" sz="1800" b="1" dirty="0">
                <a:solidFill>
                  <a:srgbClr val="002060"/>
                </a:solidFill>
                <a:latin typeface="Garamond" panose="02020404030301010803" pitchFamily="18" charset="0"/>
              </a:rPr>
              <a:t>productive interaction </a:t>
            </a:r>
            <a:r>
              <a:rPr lang="en-US" sz="1800" dirty="0">
                <a:solidFill>
                  <a:srgbClr val="002060"/>
                </a:solidFill>
                <a:latin typeface="Garamond" panose="02020404030301010803" pitchFamily="18" charset="0"/>
              </a:rPr>
              <a:t>between stakeholders and the formulation of common goals and joint achievement of results.</a:t>
            </a:r>
            <a:endParaRPr lang="en-GB" sz="1800" dirty="0">
              <a:solidFill>
                <a:srgbClr val="002060"/>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pPr>
              <a:defRPr/>
            </a:pPr>
            <a:fld id="{42BCFA89-D3B8-4DF0-8FE0-D8E101AACDA2}" type="slidenum">
              <a:rPr lang="en-US" smtClean="0"/>
              <a:pPr>
                <a:defRPr/>
              </a:pPr>
              <a:t>22</a:t>
            </a:fld>
            <a:endParaRPr lang="en-US" dirty="0"/>
          </a:p>
        </p:txBody>
      </p:sp>
    </p:spTree>
    <p:extLst>
      <p:ext uri="{BB962C8B-B14F-4D97-AF65-F5344CB8AC3E}">
        <p14:creationId xmlns:p14="http://schemas.microsoft.com/office/powerpoint/2010/main" val="1823919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268760"/>
            <a:ext cx="7831137" cy="514350"/>
          </a:xfrm>
        </p:spPr>
        <p:txBody>
          <a:bodyPr/>
          <a:lstStyle/>
          <a:p>
            <a:pPr algn="ctr"/>
            <a:r>
              <a:rPr lang="nl-NL" cap="all" dirty="0">
                <a:solidFill>
                  <a:srgbClr val="FF0000"/>
                </a:solidFill>
                <a:latin typeface="Garamond" panose="02020404030301010803" pitchFamily="18" charset="0"/>
              </a:rPr>
              <a:t>End of part TWO</a:t>
            </a:r>
            <a:endParaRPr lang="en-GB" cap="all" dirty="0">
              <a:solidFill>
                <a:srgbClr val="FF0000"/>
              </a:solidFill>
              <a:latin typeface="Garamond" panose="020204040303010108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816022"/>
            <a:ext cx="5803948" cy="4643159"/>
          </a:xfrm>
        </p:spPr>
      </p:pic>
      <p:sp>
        <p:nvSpPr>
          <p:cNvPr id="4" name="Slide Number Placeholder 3"/>
          <p:cNvSpPr>
            <a:spLocks noGrp="1"/>
          </p:cNvSpPr>
          <p:nvPr>
            <p:ph type="sldNum" sz="quarter" idx="10"/>
          </p:nvPr>
        </p:nvSpPr>
        <p:spPr/>
        <p:txBody>
          <a:bodyPr/>
          <a:lstStyle/>
          <a:p>
            <a:pPr>
              <a:defRPr/>
            </a:pPr>
            <a:fld id="{0BCACCE3-EAEB-419E-9B9D-C25FC05BD500}" type="slidenum">
              <a:rPr lang="en-US" smtClean="0"/>
              <a:pPr>
                <a:defRPr/>
              </a:pPr>
              <a:t>23</a:t>
            </a:fld>
            <a:endParaRPr lang="en-US"/>
          </a:p>
        </p:txBody>
      </p:sp>
    </p:spTree>
    <p:extLst>
      <p:ext uri="{BB962C8B-B14F-4D97-AF65-F5344CB8AC3E}">
        <p14:creationId xmlns:p14="http://schemas.microsoft.com/office/powerpoint/2010/main" val="1745681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412776"/>
            <a:ext cx="7945436" cy="529840"/>
          </a:xfrm>
        </p:spPr>
        <p:txBody>
          <a:bodyPr/>
          <a:lstStyle/>
          <a:p>
            <a:pPr algn="ctr"/>
            <a:r>
              <a:rPr lang="en-GB" dirty="0">
                <a:solidFill>
                  <a:srgbClr val="FF0000"/>
                </a:solidFill>
                <a:latin typeface="Garamond" panose="02020404030301010803" pitchFamily="18" charset="0"/>
              </a:rPr>
              <a:t>What kind of society / economy?</a:t>
            </a:r>
            <a:br>
              <a:rPr lang="en-GB" dirty="0"/>
            </a:br>
            <a:endParaRPr lang="en-GB" dirty="0"/>
          </a:p>
        </p:txBody>
      </p:sp>
      <p:sp>
        <p:nvSpPr>
          <p:cNvPr id="3" name="Content Placeholder 2"/>
          <p:cNvSpPr>
            <a:spLocks noGrp="1"/>
          </p:cNvSpPr>
          <p:nvPr>
            <p:ph idx="1"/>
          </p:nvPr>
        </p:nvSpPr>
        <p:spPr>
          <a:xfrm>
            <a:off x="899593" y="2060848"/>
            <a:ext cx="7943849" cy="3635375"/>
          </a:xfrm>
        </p:spPr>
        <p:txBody>
          <a:bodyPr/>
          <a:lstStyle/>
          <a:p>
            <a:pPr marL="285750" indent="-285750">
              <a:lnSpc>
                <a:spcPct val="100000"/>
              </a:lnSpc>
              <a:buFont typeface="Arial" panose="020B0604020202020204" pitchFamily="34" charset="0"/>
              <a:buChar char="•"/>
            </a:pPr>
            <a:endParaRPr lang="en-GB" sz="1800" dirty="0">
              <a:solidFill>
                <a:srgbClr val="0000FF"/>
              </a:solidFill>
            </a:endParaRPr>
          </a:p>
          <a:p>
            <a:pPr marL="285750" indent="-285750">
              <a:lnSpc>
                <a:spcPct val="100000"/>
              </a:lnSpc>
              <a:buFont typeface="Arial" panose="020B0604020202020204" pitchFamily="34" charset="0"/>
              <a:buChar char="•"/>
            </a:pPr>
            <a:r>
              <a:rPr lang="en-GB" sz="1800" dirty="0">
                <a:solidFill>
                  <a:srgbClr val="002060"/>
                </a:solidFill>
                <a:latin typeface="Garamond" panose="02020404030301010803" pitchFamily="18" charset="0"/>
              </a:rPr>
              <a:t>European Commission: Science, Technology and Innovation primary goals : Growth and Jobs</a:t>
            </a:r>
          </a:p>
          <a:p>
            <a:pPr marL="285750" indent="-285750">
              <a:lnSpc>
                <a:spcPct val="100000"/>
              </a:lnSpc>
              <a:buFont typeface="Arial" panose="020B0604020202020204" pitchFamily="34" charset="0"/>
              <a:buChar char="•"/>
            </a:pPr>
            <a:endParaRPr lang="en-GB" sz="1800" dirty="0">
              <a:solidFill>
                <a:srgbClr val="002060"/>
              </a:solidFill>
              <a:latin typeface="Garamond" panose="02020404030301010803" pitchFamily="18" charset="0"/>
            </a:endParaRPr>
          </a:p>
          <a:p>
            <a:pPr marL="285750" indent="-285750">
              <a:lnSpc>
                <a:spcPct val="100000"/>
              </a:lnSpc>
              <a:buFont typeface="Arial" panose="020B0604020202020204" pitchFamily="34" charset="0"/>
              <a:buChar char="•"/>
            </a:pPr>
            <a:r>
              <a:rPr lang="en-GB" sz="1800" dirty="0">
                <a:solidFill>
                  <a:srgbClr val="002060"/>
                </a:solidFill>
                <a:latin typeface="Garamond" panose="02020404030301010803" pitchFamily="18" charset="0"/>
              </a:rPr>
              <a:t>The global new green deal van Mariana </a:t>
            </a:r>
            <a:r>
              <a:rPr lang="en-GB" sz="1800" dirty="0" err="1">
                <a:solidFill>
                  <a:srgbClr val="002060"/>
                </a:solidFill>
                <a:latin typeface="Garamond" panose="02020404030301010803" pitchFamily="18" charset="0"/>
              </a:rPr>
              <a:t>Mazzucato</a:t>
            </a:r>
            <a:r>
              <a:rPr lang="en-GB" sz="1800" dirty="0">
                <a:solidFill>
                  <a:srgbClr val="002060"/>
                </a:solidFill>
                <a:latin typeface="Garamond" panose="02020404030301010803" pitchFamily="18" charset="0"/>
              </a:rPr>
              <a:t>?</a:t>
            </a:r>
          </a:p>
          <a:p>
            <a:pPr>
              <a:lnSpc>
                <a:spcPct val="100000"/>
              </a:lnSpc>
            </a:pPr>
            <a:r>
              <a:rPr lang="en-GB" sz="1800" i="1" dirty="0">
                <a:solidFill>
                  <a:srgbClr val="002060"/>
                </a:solidFill>
                <a:latin typeface="Garamond" panose="02020404030301010803" pitchFamily="18" charset="0"/>
              </a:rPr>
              <a:t>	a new social contract between science, governments and industry for fundamental green innovations</a:t>
            </a:r>
          </a:p>
          <a:p>
            <a:pPr marL="285750" indent="-285750">
              <a:lnSpc>
                <a:spcPct val="100000"/>
              </a:lnSpc>
              <a:buFont typeface="Arial" panose="020B0604020202020204" pitchFamily="34" charset="0"/>
              <a:buChar char="•"/>
            </a:pPr>
            <a:r>
              <a:rPr lang="nl-NL" sz="1800" dirty="0">
                <a:solidFill>
                  <a:srgbClr val="002060"/>
                </a:solidFill>
                <a:latin typeface="Garamond" panose="02020404030301010803" pitchFamily="18" charset="0"/>
              </a:rPr>
              <a:t>Kate </a:t>
            </a:r>
            <a:r>
              <a:rPr lang="nl-NL" sz="1800" dirty="0" err="1">
                <a:solidFill>
                  <a:srgbClr val="002060"/>
                </a:solidFill>
                <a:latin typeface="Garamond" panose="02020404030301010803" pitchFamily="18" charset="0"/>
              </a:rPr>
              <a:t>Raworth</a:t>
            </a:r>
            <a:r>
              <a:rPr lang="nl-NL" sz="1800" dirty="0">
                <a:solidFill>
                  <a:srgbClr val="002060"/>
                </a:solidFill>
                <a:latin typeface="Garamond" panose="02020404030301010803" pitchFamily="18" charset="0"/>
              </a:rPr>
              <a:t> – the </a:t>
            </a:r>
            <a:r>
              <a:rPr lang="nl-NL" sz="1800" dirty="0" err="1">
                <a:solidFill>
                  <a:srgbClr val="002060"/>
                </a:solidFill>
                <a:latin typeface="Garamond" panose="02020404030301010803" pitchFamily="18" charset="0"/>
              </a:rPr>
              <a:t>dougnut</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economy</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not</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growth</a:t>
            </a:r>
            <a:r>
              <a:rPr lang="nl-NL" sz="1800" dirty="0">
                <a:solidFill>
                  <a:srgbClr val="002060"/>
                </a:solidFill>
                <a:latin typeface="Garamond" panose="02020404030301010803" pitchFamily="18" charset="0"/>
              </a:rPr>
              <a:t> but societal </a:t>
            </a:r>
            <a:r>
              <a:rPr lang="nl-NL" sz="1800" dirty="0" err="1">
                <a:solidFill>
                  <a:srgbClr val="002060"/>
                </a:solidFill>
                <a:latin typeface="Garamond" panose="02020404030301010803" pitchFamily="18" charset="0"/>
              </a:rPr>
              <a:t>values</a:t>
            </a:r>
            <a:r>
              <a:rPr lang="nl-NL" sz="1800" dirty="0">
                <a:solidFill>
                  <a:srgbClr val="002060"/>
                </a:solidFill>
                <a:latin typeface="Garamond" panose="02020404030301010803" pitchFamily="18" charset="0"/>
              </a:rPr>
              <a:t> as the </a:t>
            </a:r>
            <a:r>
              <a:rPr lang="nl-NL" sz="1800" dirty="0" err="1">
                <a:solidFill>
                  <a:srgbClr val="002060"/>
                </a:solidFill>
                <a:latin typeface="Garamond" panose="02020404030301010803" pitchFamily="18" charset="0"/>
              </a:rPr>
              <a:t>key</a:t>
            </a:r>
            <a:r>
              <a:rPr lang="nl-NL" sz="1800" dirty="0">
                <a:solidFill>
                  <a:srgbClr val="002060"/>
                </a:solidFill>
                <a:latin typeface="Garamond" panose="02020404030301010803" pitchFamily="18" charset="0"/>
              </a:rPr>
              <a:t> driver for the </a:t>
            </a:r>
            <a:r>
              <a:rPr lang="nl-NL" sz="1800" dirty="0" err="1">
                <a:solidFill>
                  <a:srgbClr val="002060"/>
                </a:solidFill>
                <a:latin typeface="Garamond" panose="02020404030301010803" pitchFamily="18" charset="0"/>
              </a:rPr>
              <a:t>economy</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sustainability</a:t>
            </a:r>
            <a:r>
              <a:rPr lang="nl-NL" sz="1800" dirty="0">
                <a:solidFill>
                  <a:srgbClr val="002060"/>
                </a:solidFill>
                <a:latin typeface="Garamond" panose="02020404030301010803" pitchFamily="18" charset="0"/>
              </a:rPr>
              <a:t>, </a:t>
            </a:r>
            <a:r>
              <a:rPr lang="nl-NL" sz="1800" dirty="0" err="1">
                <a:solidFill>
                  <a:srgbClr val="002060"/>
                </a:solidFill>
                <a:latin typeface="Garamond" panose="02020404030301010803" pitchFamily="18" charset="0"/>
              </a:rPr>
              <a:t>inclusiveness</a:t>
            </a:r>
            <a:r>
              <a:rPr lang="nl-NL" sz="1800" dirty="0">
                <a:solidFill>
                  <a:srgbClr val="002060"/>
                </a:solidFill>
                <a:latin typeface="Garamond" panose="02020404030301010803" pitchFamily="18" charset="0"/>
              </a:rPr>
              <a:t>, gender </a:t>
            </a:r>
            <a:r>
              <a:rPr lang="nl-NL" sz="1800" dirty="0" err="1">
                <a:solidFill>
                  <a:srgbClr val="002060"/>
                </a:solidFill>
                <a:latin typeface="Garamond" panose="02020404030301010803" pitchFamily="18" charset="0"/>
              </a:rPr>
              <a:t>equality</a:t>
            </a:r>
            <a:r>
              <a:rPr lang="nl-NL" sz="1800" dirty="0">
                <a:solidFill>
                  <a:srgbClr val="002060"/>
                </a:solidFill>
                <a:latin typeface="Garamond" panose="02020404030301010803" pitchFamily="18" charset="0"/>
              </a:rPr>
              <a:t>…)</a:t>
            </a:r>
            <a:endParaRPr lang="en-GB" sz="1800" dirty="0">
              <a:solidFill>
                <a:srgbClr val="002060"/>
              </a:solidFill>
              <a:latin typeface="Garamond" panose="02020404030301010803" pitchFamily="18" charset="0"/>
            </a:endParaRPr>
          </a:p>
          <a:p>
            <a:pPr marL="285750" indent="-285750">
              <a:lnSpc>
                <a:spcPct val="100000"/>
              </a:lnSpc>
              <a:buFont typeface="Arial" panose="020B0604020202020204" pitchFamily="34" charset="0"/>
              <a:buChar char="•"/>
            </a:pPr>
            <a:endParaRPr lang="en-GB" sz="1800" dirty="0">
              <a:solidFill>
                <a:srgbClr val="002060"/>
              </a:solidFill>
              <a:latin typeface="Garamond" panose="02020404030301010803" pitchFamily="18" charset="0"/>
            </a:endParaRPr>
          </a:p>
          <a:p>
            <a:pPr marL="285750" indent="-285750">
              <a:lnSpc>
                <a:spcPct val="100000"/>
              </a:lnSpc>
              <a:buFont typeface="Arial" panose="020B0604020202020204" pitchFamily="34" charset="0"/>
              <a:buChar char="•"/>
            </a:pPr>
            <a:r>
              <a:rPr lang="en-GB" sz="1800" dirty="0" err="1">
                <a:solidFill>
                  <a:srgbClr val="002060"/>
                </a:solidFill>
                <a:latin typeface="Garamond" panose="02020404030301010803" pitchFamily="18" charset="0"/>
              </a:rPr>
              <a:t>Enric</a:t>
            </a:r>
            <a:r>
              <a:rPr lang="en-GB" sz="1800" dirty="0">
                <a:solidFill>
                  <a:srgbClr val="002060"/>
                </a:solidFill>
                <a:latin typeface="Garamond" panose="02020404030301010803" pitchFamily="18" charset="0"/>
              </a:rPr>
              <a:t> Duran Giralt, The Catalan Robin Hood, </a:t>
            </a:r>
          </a:p>
          <a:p>
            <a:pPr>
              <a:lnSpc>
                <a:spcPct val="100000"/>
              </a:lnSpc>
            </a:pPr>
            <a:r>
              <a:rPr lang="en-GB" sz="1800" i="1" dirty="0">
                <a:solidFill>
                  <a:srgbClr val="002060"/>
                </a:solidFill>
                <a:latin typeface="Garamond" panose="02020404030301010803" pitchFamily="18" charset="0"/>
              </a:rPr>
              <a:t>	a new economic world order: more social, ethical, responsible, compare Manuel Castells</a:t>
            </a:r>
          </a:p>
          <a:p>
            <a:pPr marL="285750" indent="-285750">
              <a:lnSpc>
                <a:spcPct val="100000"/>
              </a:lnSpc>
              <a:buFont typeface="Arial" panose="020B0604020202020204" pitchFamily="34" charset="0"/>
              <a:buChar char="•"/>
            </a:pPr>
            <a:endParaRPr lang="nl-NL" sz="1800" i="1" dirty="0">
              <a:solidFill>
                <a:srgbClr val="0000FF"/>
              </a:solidFill>
            </a:endParaRPr>
          </a:p>
          <a:p>
            <a:pPr marL="285750" indent="-285750">
              <a:lnSpc>
                <a:spcPct val="100000"/>
              </a:lnSpc>
              <a:buFont typeface="Arial" panose="020B0604020202020204" pitchFamily="34" charset="0"/>
              <a:buChar char="•"/>
            </a:pPr>
            <a:endParaRPr lang="nl-NL" sz="1800" dirty="0">
              <a:solidFill>
                <a:srgbClr val="0000FF"/>
              </a:solidFill>
            </a:endParaRPr>
          </a:p>
          <a:p>
            <a:pPr marL="285750" indent="-285750">
              <a:lnSpc>
                <a:spcPct val="100000"/>
              </a:lnSpc>
              <a:buFont typeface="Arial" panose="020B0604020202020204" pitchFamily="34" charset="0"/>
              <a:buChar char="•"/>
            </a:pPr>
            <a:endParaRPr lang="en-GB" sz="1800" dirty="0">
              <a:solidFill>
                <a:srgbClr val="0000FF"/>
              </a:solidFill>
            </a:endParaRPr>
          </a:p>
          <a:p>
            <a:pPr>
              <a:lnSpc>
                <a:spcPct val="100000"/>
              </a:lnSpc>
            </a:pPr>
            <a:endParaRPr lang="en-GB" sz="1800" dirty="0"/>
          </a:p>
          <a:p>
            <a:endParaRPr lang="en-GB" dirty="0"/>
          </a:p>
        </p:txBody>
      </p:sp>
      <p:sp>
        <p:nvSpPr>
          <p:cNvPr id="4" name="Slide Number Placeholder 3"/>
          <p:cNvSpPr>
            <a:spLocks noGrp="1"/>
          </p:cNvSpPr>
          <p:nvPr>
            <p:ph type="sldNum" sz="quarter" idx="10"/>
          </p:nvPr>
        </p:nvSpPr>
        <p:spPr/>
        <p:txBody>
          <a:bodyPr/>
          <a:lstStyle/>
          <a:p>
            <a:pPr>
              <a:defRPr/>
            </a:pPr>
            <a:fld id="{42BCFA89-D3B8-4DF0-8FE0-D8E101AACDA2}" type="slidenum">
              <a:rPr lang="en-US" smtClean="0"/>
              <a:pPr>
                <a:defRPr/>
              </a:pPr>
              <a:t>24</a:t>
            </a:fld>
            <a:endParaRPr lang="en-US" dirty="0"/>
          </a:p>
        </p:txBody>
      </p:sp>
    </p:spTree>
    <p:extLst>
      <p:ext uri="{BB962C8B-B14F-4D97-AF65-F5344CB8AC3E}">
        <p14:creationId xmlns:p14="http://schemas.microsoft.com/office/powerpoint/2010/main" val="1310378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3B5AC1F2-2E17-49CB-BFF5-B9286F0A0687}" type="slidenum">
              <a:rPr lang="en-US"/>
              <a:pPr>
                <a:defRPr/>
              </a:pPr>
              <a:t>25</a:t>
            </a:fld>
            <a:endParaRPr lang="en-US" dirty="0"/>
          </a:p>
        </p:txBody>
      </p:sp>
      <p:sp>
        <p:nvSpPr>
          <p:cNvPr id="30721" name="Rectangle 2"/>
          <p:cNvSpPr>
            <a:spLocks noGrp="1"/>
          </p:cNvSpPr>
          <p:nvPr>
            <p:ph type="title" idx="4294967295"/>
          </p:nvPr>
        </p:nvSpPr>
        <p:spPr>
          <a:xfrm>
            <a:off x="827584" y="1340768"/>
            <a:ext cx="7831138" cy="514351"/>
          </a:xfrm>
        </p:spPr>
        <p:txBody>
          <a:bodyPr/>
          <a:lstStyle/>
          <a:p>
            <a:pPr algn="ctr"/>
            <a:r>
              <a:rPr lang="en-US" sz="2400" cap="all" dirty="0">
                <a:solidFill>
                  <a:srgbClr val="FF0000"/>
                </a:solidFill>
                <a:latin typeface="Garamond" panose="02020404030301010803" pitchFamily="18" charset="0"/>
              </a:rPr>
              <a:t>What kind of universities</a:t>
            </a:r>
            <a:endParaRPr lang="nl-NL" sz="2400" cap="all" dirty="0">
              <a:solidFill>
                <a:srgbClr val="FF0000"/>
              </a:solidFill>
              <a:latin typeface="Garamond" panose="02020404030301010803" pitchFamily="18" charset="0"/>
            </a:endParaRPr>
          </a:p>
        </p:txBody>
      </p:sp>
      <p:sp>
        <p:nvSpPr>
          <p:cNvPr id="163843" name="Rectangle 3"/>
          <p:cNvSpPr>
            <a:spLocks noGrp="1"/>
          </p:cNvSpPr>
          <p:nvPr>
            <p:ph type="body" idx="4294967295"/>
          </p:nvPr>
        </p:nvSpPr>
        <p:spPr>
          <a:xfrm>
            <a:off x="827584" y="2132856"/>
            <a:ext cx="7896225" cy="4498975"/>
          </a:xfrm>
        </p:spPr>
        <p:txBody>
          <a:bodyPr/>
          <a:lstStyle/>
          <a:p>
            <a:pPr marL="820738" lvl="4" indent="0">
              <a:buClr>
                <a:srgbClr val="2D11FF"/>
              </a:buClr>
              <a:buFont typeface="Arial" charset="0"/>
              <a:buNone/>
            </a:pPr>
            <a:r>
              <a:rPr lang="en-US" sz="2000" dirty="0">
                <a:solidFill>
                  <a:srgbClr val="002060"/>
                </a:solidFill>
                <a:latin typeface="Garamond" panose="02020404030301010803" pitchFamily="18" charset="0"/>
              </a:rPr>
              <a:t>VSNU and Rathenau [Patricia Faasse, Barend van der </a:t>
            </a:r>
            <a:r>
              <a:rPr lang="en-US" sz="2000" dirty="0" err="1">
                <a:solidFill>
                  <a:srgbClr val="002060"/>
                </a:solidFill>
                <a:latin typeface="Garamond" panose="02020404030301010803" pitchFamily="18" charset="0"/>
              </a:rPr>
              <a:t>Meulen</a:t>
            </a:r>
            <a:r>
              <a:rPr lang="en-US" sz="2000" dirty="0">
                <a:solidFill>
                  <a:srgbClr val="002060"/>
                </a:solidFill>
                <a:latin typeface="Garamond" panose="02020404030301010803" pitchFamily="18" charset="0"/>
              </a:rPr>
              <a:t>] developed 4 scenarios/profiles for universities</a:t>
            </a:r>
            <a:r>
              <a:rPr lang="en-US" sz="2000" b="1" i="1" dirty="0">
                <a:solidFill>
                  <a:srgbClr val="002060"/>
                </a:solidFill>
                <a:latin typeface="Garamond" panose="02020404030301010803" pitchFamily="18" charset="0"/>
              </a:rPr>
              <a:t>, </a:t>
            </a:r>
            <a:r>
              <a:rPr lang="en-US" sz="2000" dirty="0">
                <a:solidFill>
                  <a:srgbClr val="002060"/>
                </a:solidFill>
                <a:latin typeface="Garamond" panose="02020404030301010803" pitchFamily="18" charset="0"/>
              </a:rPr>
              <a:t>leading to comprehensive evaluation</a:t>
            </a:r>
          </a:p>
          <a:p>
            <a:pPr marL="820738" lvl="4" indent="0">
              <a:buClr>
                <a:srgbClr val="2D11FF"/>
              </a:buClr>
              <a:buFont typeface="Arial" charset="0"/>
              <a:buNone/>
            </a:pPr>
            <a:endParaRPr lang="en-US" sz="2000" dirty="0">
              <a:solidFill>
                <a:srgbClr val="002060"/>
              </a:solidFill>
              <a:latin typeface="Garamond" panose="02020404030301010803" pitchFamily="18" charset="0"/>
            </a:endParaRPr>
          </a:p>
          <a:p>
            <a:pPr marL="820738" lvl="4" indent="0">
              <a:buClr>
                <a:srgbClr val="2D11FF"/>
              </a:buClr>
              <a:buNone/>
            </a:pPr>
            <a:r>
              <a:rPr lang="en-US" sz="2000" b="1" i="1" dirty="0">
                <a:solidFill>
                  <a:srgbClr val="002060"/>
                </a:solidFill>
                <a:latin typeface="Garamond" panose="02020404030301010803" pitchFamily="18" charset="0"/>
              </a:rPr>
              <a:t>cross cutting uncertainties</a:t>
            </a:r>
            <a:r>
              <a:rPr lang="en-US" sz="2000" dirty="0">
                <a:solidFill>
                  <a:srgbClr val="002060"/>
                </a:solidFill>
                <a:latin typeface="Garamond" panose="02020404030301010803" pitchFamily="18" charset="0"/>
              </a:rPr>
              <a:t>: </a:t>
            </a:r>
          </a:p>
          <a:p>
            <a:pPr marL="820738" lvl="4" indent="0">
              <a:buClr>
                <a:srgbClr val="2D11FF"/>
              </a:buClr>
              <a:buFont typeface="Wingdings" pitchFamily="2" charset="2"/>
              <a:buChar char="Ø"/>
            </a:pPr>
            <a:r>
              <a:rPr lang="en-US" sz="2000" dirty="0">
                <a:solidFill>
                  <a:srgbClr val="002060"/>
                </a:solidFill>
                <a:latin typeface="Garamond" panose="02020404030301010803" pitchFamily="18" charset="0"/>
              </a:rPr>
              <a:t>Who “owns” the universities?</a:t>
            </a:r>
          </a:p>
          <a:p>
            <a:pPr marL="820738" lvl="4" indent="0">
              <a:buClr>
                <a:srgbClr val="2D11FF"/>
              </a:buClr>
              <a:buFont typeface="Wingdings" pitchFamily="2" charset="2"/>
              <a:buChar char="Ø"/>
            </a:pPr>
            <a:r>
              <a:rPr lang="nl-NL" sz="2000" dirty="0" err="1">
                <a:solidFill>
                  <a:srgbClr val="002060"/>
                </a:solidFill>
                <a:latin typeface="Garamond" panose="02020404030301010803" pitchFamily="18" charset="0"/>
              </a:rPr>
              <a:t>Competition</a:t>
            </a:r>
            <a:r>
              <a:rPr lang="nl-NL" sz="2000" dirty="0">
                <a:solidFill>
                  <a:srgbClr val="002060"/>
                </a:solidFill>
                <a:latin typeface="Garamond" panose="02020404030301010803" pitchFamily="18" charset="0"/>
              </a:rPr>
              <a:t> or </a:t>
            </a:r>
            <a:r>
              <a:rPr lang="nl-NL" sz="2000" dirty="0" err="1">
                <a:solidFill>
                  <a:srgbClr val="002060"/>
                </a:solidFill>
                <a:latin typeface="Garamond" panose="02020404030301010803" pitchFamily="18" charset="0"/>
              </a:rPr>
              <a:t>collaboration</a:t>
            </a:r>
            <a:endParaRPr lang="en-US" sz="2000" dirty="0">
              <a:solidFill>
                <a:srgbClr val="002060"/>
              </a:solidFill>
              <a:latin typeface="Garamond" panose="02020404030301010803" pitchFamily="18" charset="0"/>
            </a:endParaRPr>
          </a:p>
          <a:p>
            <a:pPr marL="820738" lvl="4" indent="0">
              <a:buClr>
                <a:srgbClr val="2D11FF"/>
              </a:buClr>
              <a:buFont typeface="Arial" charset="0"/>
              <a:buNone/>
            </a:pPr>
            <a:endParaRPr lang="en-US" sz="2000" dirty="0">
              <a:solidFill>
                <a:srgbClr val="002060"/>
              </a:solidFill>
              <a:latin typeface="Garamond" panose="02020404030301010803" pitchFamily="18" charset="0"/>
            </a:endParaRPr>
          </a:p>
          <a:p>
            <a:pPr lvl="4">
              <a:spcBef>
                <a:spcPts val="0"/>
              </a:spcBef>
              <a:buClr>
                <a:srgbClr val="2D11FF"/>
              </a:buClr>
              <a:buFont typeface="Arial" panose="020B0604020202020204" pitchFamily="34" charset="0"/>
              <a:buChar char="•"/>
            </a:pPr>
            <a:r>
              <a:rPr lang="en-US" sz="2000" dirty="0">
                <a:solidFill>
                  <a:srgbClr val="002060"/>
                </a:solidFill>
                <a:latin typeface="Garamond" panose="02020404030301010803" pitchFamily="18" charset="0"/>
              </a:rPr>
              <a:t>National solidarity: public value of R&amp;E</a:t>
            </a:r>
          </a:p>
          <a:p>
            <a:pPr lvl="4">
              <a:spcBef>
                <a:spcPts val="0"/>
              </a:spcBef>
              <a:buClr>
                <a:srgbClr val="2D11FF"/>
              </a:buClr>
              <a:buFont typeface="Arial" panose="020B0604020202020204" pitchFamily="34" charset="0"/>
              <a:buChar char="•"/>
            </a:pPr>
            <a:r>
              <a:rPr lang="en-US" sz="2000" dirty="0">
                <a:solidFill>
                  <a:srgbClr val="002060"/>
                </a:solidFill>
                <a:latin typeface="Garamond" panose="02020404030301010803" pitchFamily="18" charset="0"/>
              </a:rPr>
              <a:t>Regional power: economic opportunities in the region, knowledge = private commodity</a:t>
            </a:r>
          </a:p>
          <a:p>
            <a:pPr lvl="4">
              <a:spcBef>
                <a:spcPts val="0"/>
              </a:spcBef>
              <a:buClr>
                <a:srgbClr val="2D11FF"/>
              </a:buClr>
              <a:buFont typeface="Arial" panose="020B0604020202020204" pitchFamily="34" charset="0"/>
              <a:buChar char="•"/>
            </a:pPr>
            <a:r>
              <a:rPr lang="en-US" sz="2000" dirty="0">
                <a:solidFill>
                  <a:srgbClr val="002060"/>
                </a:solidFill>
                <a:latin typeface="Garamond" panose="02020404030301010803" pitchFamily="18" charset="0"/>
              </a:rPr>
              <a:t>European variation: European funding, PPS</a:t>
            </a:r>
          </a:p>
          <a:p>
            <a:pPr lvl="4">
              <a:spcBef>
                <a:spcPts val="0"/>
              </a:spcBef>
              <a:buClr>
                <a:srgbClr val="2D11FF"/>
              </a:buClr>
              <a:buFont typeface="Arial" panose="020B0604020202020204" pitchFamily="34" charset="0"/>
              <a:buChar char="•"/>
            </a:pPr>
            <a:r>
              <a:rPr lang="en-US" sz="2000" dirty="0">
                <a:solidFill>
                  <a:srgbClr val="002060"/>
                </a:solidFill>
                <a:latin typeface="Garamond" panose="02020404030301010803" pitchFamily="18" charset="0"/>
              </a:rPr>
              <a:t>International selection: hyper competitive global environment, rankings</a:t>
            </a:r>
          </a:p>
          <a:p>
            <a:pPr lvl="4">
              <a:spcBef>
                <a:spcPts val="0"/>
              </a:spcBef>
              <a:buClr>
                <a:srgbClr val="2D11FF"/>
              </a:buClr>
              <a:buFont typeface="Arial" panose="020B0604020202020204" pitchFamily="34" charset="0"/>
              <a:buChar char="•"/>
            </a:pPr>
            <a:endParaRPr lang="en-US" sz="2000" dirty="0">
              <a:solidFill>
                <a:srgbClr val="002060"/>
              </a:solidFill>
              <a:latin typeface="Garamond" panose="02020404030301010803" pitchFamily="18" charset="0"/>
            </a:endParaRPr>
          </a:p>
          <a:p>
            <a:pPr marL="820738" lvl="4" indent="0">
              <a:buClr>
                <a:srgbClr val="2D11FF"/>
              </a:buClr>
              <a:buNone/>
            </a:pPr>
            <a:r>
              <a:rPr lang="en-US" sz="2000" dirty="0">
                <a:solidFill>
                  <a:srgbClr val="002060"/>
                </a:solidFill>
                <a:latin typeface="Garamond" panose="02020404030301010803" pitchFamily="18" charset="0"/>
              </a:rPr>
              <a:t>2</a:t>
            </a:r>
            <a:endParaRPr lang="en-US" sz="2400" dirty="0">
              <a:solidFill>
                <a:srgbClr val="2D11FF"/>
              </a:solidFill>
            </a:endParaRPr>
          </a:p>
        </p:txBody>
      </p:sp>
    </p:spTree>
    <p:extLst>
      <p:ext uri="{BB962C8B-B14F-4D97-AF65-F5344CB8AC3E}">
        <p14:creationId xmlns:p14="http://schemas.microsoft.com/office/powerpoint/2010/main" val="3404373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0"/>
          </p:nvPr>
        </p:nvSpPr>
        <p:spPr/>
        <p:txBody>
          <a:bodyPr/>
          <a:lstStyle/>
          <a:p>
            <a:pPr>
              <a:defRPr/>
            </a:pPr>
            <a:fld id="{47B847AA-1A7F-481F-B50E-829D83CB013A}" type="slidenum">
              <a:rPr lang="en-US"/>
              <a:pPr>
                <a:defRPr/>
              </a:pPr>
              <a:t>26</a:t>
            </a:fld>
            <a:endParaRPr lang="en-US" dirty="0"/>
          </a:p>
        </p:txBody>
      </p:sp>
      <p:sp>
        <p:nvSpPr>
          <p:cNvPr id="31745" name="Title 1"/>
          <p:cNvSpPr>
            <a:spLocks noGrp="1"/>
          </p:cNvSpPr>
          <p:nvPr>
            <p:ph type="title" idx="4294967295"/>
          </p:nvPr>
        </p:nvSpPr>
        <p:spPr>
          <a:xfrm>
            <a:off x="446881" y="1211263"/>
            <a:ext cx="7831137" cy="514351"/>
          </a:xfrm>
        </p:spPr>
        <p:txBody>
          <a:bodyPr/>
          <a:lstStyle/>
          <a:p>
            <a:pPr algn="ctr"/>
            <a:r>
              <a:rPr lang="en-GB" sz="2400" dirty="0">
                <a:solidFill>
                  <a:srgbClr val="F9051C"/>
                </a:solidFill>
              </a:rPr>
              <a:t>National solidarity</a:t>
            </a:r>
          </a:p>
        </p:txBody>
      </p:sp>
      <p:sp>
        <p:nvSpPr>
          <p:cNvPr id="31746" name="Slide Number Placeholder 3"/>
          <p:cNvSpPr txBox="1">
            <a:spLocks noGrp="1"/>
          </p:cNvSpPr>
          <p:nvPr/>
        </p:nvSpPr>
        <p:spPr bwMode="auto">
          <a:xfrm>
            <a:off x="4362450" y="1027114"/>
            <a:ext cx="457200" cy="441325"/>
          </a:xfrm>
          <a:prstGeom prst="rect">
            <a:avLst/>
          </a:prstGeom>
          <a:noFill/>
          <a:ln w="9525">
            <a:noFill/>
            <a:miter lim="800000"/>
            <a:headEnd/>
            <a:tailEnd/>
          </a:ln>
        </p:spPr>
        <p:txBody>
          <a:bodyPr lIns="45720" rIns="45720" anchor="ctr"/>
          <a:lstStyle/>
          <a:p>
            <a:pPr algn="ctr"/>
            <a:fld id="{9B010E00-6C7F-4BD7-A250-C872826C84BA}" type="slidenum">
              <a:rPr lang="en-US" sz="1600">
                <a:solidFill>
                  <a:srgbClr val="E1E1E1"/>
                </a:solidFill>
              </a:rPr>
              <a:pPr algn="ctr"/>
              <a:t>26</a:t>
            </a:fld>
            <a:endParaRPr lang="en-US" sz="1600">
              <a:solidFill>
                <a:srgbClr val="E1E1E1"/>
              </a:solidFill>
            </a:endParaRPr>
          </a:p>
        </p:txBody>
      </p:sp>
      <p:pic>
        <p:nvPicPr>
          <p:cNvPr id="31747" name="Picture 2" descr="C:\Users\jacks\Dropbox\misc\Dublin 15 april 2015\prestatieprofiel_1_EN.jpg"/>
          <p:cNvPicPr>
            <a:picLocks noGrp="1" noChangeAspect="1" noChangeArrowheads="1"/>
          </p:cNvPicPr>
          <p:nvPr>
            <p:ph sz="quarter" idx="4294967295"/>
          </p:nvPr>
        </p:nvPicPr>
        <p:blipFill>
          <a:blip r:embed="rId2"/>
          <a:srcRect/>
          <a:stretch>
            <a:fillRect/>
          </a:stretch>
        </p:blipFill>
        <p:spPr>
          <a:xfrm>
            <a:off x="1012825" y="1700808"/>
            <a:ext cx="7613650" cy="4806951"/>
          </a:xfrm>
        </p:spPr>
      </p:pic>
    </p:spTree>
    <p:extLst>
      <p:ext uri="{BB962C8B-B14F-4D97-AF65-F5344CB8AC3E}">
        <p14:creationId xmlns:p14="http://schemas.microsoft.com/office/powerpoint/2010/main" val="2941909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0F2E56AE-136A-4551-B2A8-97EF69E5DB40}" type="slidenum">
              <a:rPr lang="en-US"/>
              <a:pPr>
                <a:defRPr/>
              </a:pPr>
              <a:t>27</a:t>
            </a:fld>
            <a:endParaRPr lang="en-US" dirty="0"/>
          </a:p>
        </p:txBody>
      </p:sp>
      <p:sp>
        <p:nvSpPr>
          <p:cNvPr id="32769" name="Rectangle 2"/>
          <p:cNvSpPr>
            <a:spLocks noGrp="1"/>
          </p:cNvSpPr>
          <p:nvPr>
            <p:ph type="title" idx="4294967295"/>
          </p:nvPr>
        </p:nvSpPr>
        <p:spPr>
          <a:xfrm>
            <a:off x="611560" y="1231901"/>
            <a:ext cx="7831137" cy="514351"/>
          </a:xfrm>
        </p:spPr>
        <p:txBody>
          <a:bodyPr/>
          <a:lstStyle/>
          <a:p>
            <a:pPr algn="ctr"/>
            <a:r>
              <a:rPr lang="en-US" sz="2400" dirty="0">
                <a:solidFill>
                  <a:srgbClr val="F9051C"/>
                </a:solidFill>
              </a:rPr>
              <a:t>Regional power</a:t>
            </a:r>
            <a:endParaRPr lang="nl-NL" sz="2400" dirty="0">
              <a:solidFill>
                <a:srgbClr val="F9051C"/>
              </a:solidFill>
            </a:endParaRPr>
          </a:p>
        </p:txBody>
      </p:sp>
      <p:pic>
        <p:nvPicPr>
          <p:cNvPr id="32770" name="Picture 4" descr="prestatieprofiel_2_EN"/>
          <p:cNvPicPr>
            <a:picLocks noChangeAspect="1" noChangeArrowheads="1"/>
          </p:cNvPicPr>
          <p:nvPr/>
        </p:nvPicPr>
        <p:blipFill>
          <a:blip r:embed="rId2"/>
          <a:srcRect/>
          <a:stretch>
            <a:fillRect/>
          </a:stretch>
        </p:blipFill>
        <p:spPr bwMode="auto">
          <a:xfrm>
            <a:off x="969963" y="1700808"/>
            <a:ext cx="7689850" cy="4854575"/>
          </a:xfrm>
          <a:prstGeom prst="rect">
            <a:avLst/>
          </a:prstGeom>
          <a:noFill/>
          <a:ln w="9525">
            <a:noFill/>
            <a:miter lim="800000"/>
            <a:headEnd/>
            <a:tailEnd/>
          </a:ln>
        </p:spPr>
      </p:pic>
    </p:spTree>
    <p:extLst>
      <p:ext uri="{BB962C8B-B14F-4D97-AF65-F5344CB8AC3E}">
        <p14:creationId xmlns:p14="http://schemas.microsoft.com/office/powerpoint/2010/main" val="1708264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BF3742E3-9E7E-4BA2-8D9A-483D07D207C3}" type="slidenum">
              <a:rPr lang="en-US"/>
              <a:pPr>
                <a:defRPr/>
              </a:pPr>
              <a:t>28</a:t>
            </a:fld>
            <a:endParaRPr lang="en-US" dirty="0"/>
          </a:p>
        </p:txBody>
      </p:sp>
      <p:sp>
        <p:nvSpPr>
          <p:cNvPr id="34817" name="Rectangle 2"/>
          <p:cNvSpPr>
            <a:spLocks noGrp="1"/>
          </p:cNvSpPr>
          <p:nvPr>
            <p:ph type="title" idx="4294967295"/>
          </p:nvPr>
        </p:nvSpPr>
        <p:spPr>
          <a:xfrm>
            <a:off x="611560" y="1124744"/>
            <a:ext cx="7831138" cy="514351"/>
          </a:xfrm>
        </p:spPr>
        <p:txBody>
          <a:bodyPr/>
          <a:lstStyle/>
          <a:p>
            <a:pPr algn="ctr"/>
            <a:r>
              <a:rPr lang="en-US" sz="2400" dirty="0">
                <a:solidFill>
                  <a:srgbClr val="F9051C"/>
                </a:solidFill>
              </a:rPr>
              <a:t>European variation</a:t>
            </a:r>
            <a:endParaRPr lang="nl-NL" sz="2400" dirty="0">
              <a:solidFill>
                <a:srgbClr val="F9051C"/>
              </a:solidFill>
            </a:endParaRPr>
          </a:p>
        </p:txBody>
      </p:sp>
      <p:pic>
        <p:nvPicPr>
          <p:cNvPr id="34818" name="Picture 4" descr="prestatieprofiel_4_EN"/>
          <p:cNvPicPr>
            <a:picLocks noChangeAspect="1" noChangeArrowheads="1"/>
          </p:cNvPicPr>
          <p:nvPr/>
        </p:nvPicPr>
        <p:blipFill>
          <a:blip r:embed="rId2"/>
          <a:srcRect/>
          <a:stretch>
            <a:fillRect/>
          </a:stretch>
        </p:blipFill>
        <p:spPr bwMode="auto">
          <a:xfrm>
            <a:off x="957265" y="1450975"/>
            <a:ext cx="7756525" cy="4897439"/>
          </a:xfrm>
          <a:prstGeom prst="rect">
            <a:avLst/>
          </a:prstGeom>
          <a:noFill/>
          <a:ln w="9525">
            <a:noFill/>
            <a:miter lim="800000"/>
            <a:headEnd/>
            <a:tailEnd/>
          </a:ln>
        </p:spPr>
      </p:pic>
    </p:spTree>
    <p:extLst>
      <p:ext uri="{BB962C8B-B14F-4D97-AF65-F5344CB8AC3E}">
        <p14:creationId xmlns:p14="http://schemas.microsoft.com/office/powerpoint/2010/main" val="319580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B4CF171A-D9B5-4BB4-98AE-20370FB02E6B}" type="slidenum">
              <a:rPr lang="en-US"/>
              <a:pPr>
                <a:defRPr/>
              </a:pPr>
              <a:t>29</a:t>
            </a:fld>
            <a:endParaRPr lang="en-US" dirty="0"/>
          </a:p>
        </p:txBody>
      </p:sp>
      <p:sp>
        <p:nvSpPr>
          <p:cNvPr id="33793" name="Rectangle 2"/>
          <p:cNvSpPr>
            <a:spLocks noGrp="1"/>
          </p:cNvSpPr>
          <p:nvPr>
            <p:ph type="title" idx="4294967295"/>
          </p:nvPr>
        </p:nvSpPr>
        <p:spPr>
          <a:xfrm>
            <a:off x="676383" y="1052736"/>
            <a:ext cx="7831138" cy="514351"/>
          </a:xfrm>
        </p:spPr>
        <p:txBody>
          <a:bodyPr/>
          <a:lstStyle/>
          <a:p>
            <a:pPr algn="ctr"/>
            <a:r>
              <a:rPr lang="en-US" sz="2400" dirty="0">
                <a:solidFill>
                  <a:srgbClr val="F9051C"/>
                </a:solidFill>
              </a:rPr>
              <a:t>International selection</a:t>
            </a:r>
            <a:endParaRPr lang="nl-NL" sz="2400" dirty="0">
              <a:solidFill>
                <a:srgbClr val="F9051C"/>
              </a:solidFill>
            </a:endParaRPr>
          </a:p>
        </p:txBody>
      </p:sp>
      <p:pic>
        <p:nvPicPr>
          <p:cNvPr id="33794" name="Picture 4" descr="prestatieprofiel_3_EN"/>
          <p:cNvPicPr>
            <a:picLocks noChangeAspect="1" noChangeArrowheads="1"/>
          </p:cNvPicPr>
          <p:nvPr/>
        </p:nvPicPr>
        <p:blipFill>
          <a:blip r:embed="rId2"/>
          <a:srcRect/>
          <a:stretch>
            <a:fillRect/>
          </a:stretch>
        </p:blipFill>
        <p:spPr bwMode="auto">
          <a:xfrm>
            <a:off x="1044577" y="1387477"/>
            <a:ext cx="7459663" cy="4710113"/>
          </a:xfrm>
          <a:prstGeom prst="rect">
            <a:avLst/>
          </a:prstGeom>
          <a:noFill/>
          <a:ln w="9525">
            <a:noFill/>
            <a:miter lim="800000"/>
            <a:headEnd/>
            <a:tailEnd/>
          </a:ln>
        </p:spPr>
      </p:pic>
    </p:spTree>
    <p:extLst>
      <p:ext uri="{BB962C8B-B14F-4D97-AF65-F5344CB8AC3E}">
        <p14:creationId xmlns:p14="http://schemas.microsoft.com/office/powerpoint/2010/main" val="377134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534400" cy="758825"/>
          </a:xfrm>
        </p:spPr>
        <p:txBody>
          <a:bodyPr/>
          <a:lstStyle/>
          <a:p>
            <a:r>
              <a:rPr lang="en-US" cap="small" dirty="0">
                <a:solidFill>
                  <a:srgbClr val="FF0000"/>
                </a:solidFill>
                <a:latin typeface="Garamond" panose="02020404030301010803" pitchFamily="18" charset="0"/>
              </a:rPr>
              <a:t>The world split in equal sections of 1 billion inhabitants </a:t>
            </a:r>
            <a:r>
              <a:rPr lang="en-US" dirty="0">
                <a:solidFill>
                  <a:srgbClr val="FF0000"/>
                </a:solidFill>
                <a:latin typeface="Garamond" panose="02020404030301010803" pitchFamily="18" charset="0"/>
              </a:rPr>
              <a:t>(2000)</a:t>
            </a:r>
          </a:p>
        </p:txBody>
      </p:sp>
      <p:sp>
        <p:nvSpPr>
          <p:cNvPr id="4" name="Slide Number Placeholder 3"/>
          <p:cNvSpPr>
            <a:spLocks noGrp="1"/>
          </p:cNvSpPr>
          <p:nvPr>
            <p:ph type="sldNum" sz="quarter" idx="4294967295"/>
          </p:nvPr>
        </p:nvSpPr>
        <p:spPr>
          <a:xfrm>
            <a:off x="899592" y="620688"/>
            <a:ext cx="457200" cy="441325"/>
          </a:xfrm>
          <a:prstGeom prst="rect">
            <a:avLst/>
          </a:prstGeom>
        </p:spPr>
        <p:txBody>
          <a:bodyPr/>
          <a:lstStyle/>
          <a:p>
            <a:pPr>
              <a:defRPr/>
            </a:pPr>
            <a:fld id="{4D8C692D-EA47-4158-A339-8C8263E5E56B}" type="slidenum">
              <a:rPr lang="en-US" smtClean="0">
                <a:solidFill>
                  <a:srgbClr val="8CADAE">
                    <a:shade val="75000"/>
                  </a:srgbClr>
                </a:solidFill>
              </a:rPr>
              <a:pPr>
                <a:defRPr/>
              </a:pPr>
              <a:t>3</a:t>
            </a:fld>
            <a:endParaRPr lang="en-US" dirty="0">
              <a:solidFill>
                <a:srgbClr val="8CADAE">
                  <a:shade val="75000"/>
                </a:srgbClr>
              </a:solidFill>
            </a:endParaRPr>
          </a:p>
        </p:txBody>
      </p:sp>
      <p:pic>
        <p:nvPicPr>
          <p:cNvPr id="2050" name="Picture 2" descr="\\ia\Bureau$\home\jacks\Documents\My Pictures\population-of-the-world-split-into-equal-sections-of-one-billio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6819" y="2348880"/>
            <a:ext cx="9087181" cy="412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08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7831137" cy="514350"/>
          </a:xfrm>
        </p:spPr>
        <p:txBody>
          <a:bodyPr/>
          <a:lstStyle/>
          <a:p>
            <a:r>
              <a:rPr lang="nl-NL" dirty="0">
                <a:solidFill>
                  <a:srgbClr val="FF0000"/>
                </a:solidFill>
                <a:latin typeface="Garamond" panose="02020404030301010803" pitchFamily="18" charset="0"/>
              </a:rPr>
              <a:t>ARE COUNTRIES PREPARED TO EVALUATE IN THIS CONTEXT</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899592" y="2276872"/>
            <a:ext cx="7894638" cy="3635375"/>
          </a:xfrm>
        </p:spPr>
        <p:txBody>
          <a:bodyPr/>
          <a:lstStyle/>
          <a:p>
            <a:r>
              <a:rPr lang="nl-NL" sz="2000" dirty="0" err="1">
                <a:solidFill>
                  <a:srgbClr val="002060"/>
                </a:solidFill>
                <a:latin typeface="Garamond" panose="02020404030301010803" pitchFamily="18" charset="0"/>
              </a:rPr>
              <a:t>Only</a:t>
            </a:r>
            <a:r>
              <a:rPr lang="nl-NL" sz="2000" dirty="0">
                <a:solidFill>
                  <a:srgbClr val="002060"/>
                </a:solidFill>
                <a:latin typeface="Garamond" panose="02020404030301010803" pitchFamily="18" charset="0"/>
              </a:rPr>
              <a:t> 2 countries have a </a:t>
            </a:r>
            <a:r>
              <a:rPr lang="nl-NL" sz="2000" dirty="0" err="1">
                <a:solidFill>
                  <a:srgbClr val="002060"/>
                </a:solidFill>
                <a:latin typeface="Garamond" panose="02020404030301010803" pitchFamily="18" charset="0"/>
              </a:rPr>
              <a:t>national</a:t>
            </a:r>
            <a:r>
              <a:rPr lang="nl-NL" sz="2000" dirty="0">
                <a:solidFill>
                  <a:srgbClr val="002060"/>
                </a:solidFill>
                <a:latin typeface="Garamond" panose="02020404030301010803" pitchFamily="18" charset="0"/>
              </a:rPr>
              <a:t> system </a:t>
            </a:r>
            <a:r>
              <a:rPr lang="nl-NL" sz="2000" dirty="0" err="1">
                <a:solidFill>
                  <a:srgbClr val="002060"/>
                </a:solidFill>
                <a:latin typeface="Garamond" panose="02020404030301010803" pitchFamily="18" charset="0"/>
              </a:rPr>
              <a:t>including</a:t>
            </a:r>
            <a:r>
              <a:rPr lang="nl-NL" sz="2000" dirty="0">
                <a:solidFill>
                  <a:srgbClr val="002060"/>
                </a:solidFill>
                <a:latin typeface="Garamond" panose="02020404030301010803" pitchFamily="18" charset="0"/>
              </a:rPr>
              <a:t> societal impact evaluation</a:t>
            </a:r>
          </a:p>
          <a:p>
            <a:r>
              <a:rPr lang="nl-NL" sz="2000" dirty="0">
                <a:solidFill>
                  <a:srgbClr val="002060"/>
                </a:solidFill>
                <a:latin typeface="Garamond" panose="02020404030301010803" pitchFamily="18" charset="0"/>
              </a:rPr>
              <a:t>Research Excellence Framework: REF UK</a:t>
            </a:r>
          </a:p>
          <a:p>
            <a:r>
              <a:rPr lang="nl-NL" sz="2000" dirty="0">
                <a:solidFill>
                  <a:srgbClr val="002060"/>
                </a:solidFill>
                <a:latin typeface="Garamond" panose="02020404030301010803" pitchFamily="18" charset="0"/>
              </a:rPr>
              <a:t>Standard Evaluation Protocol: SEP NL</a:t>
            </a:r>
          </a:p>
          <a:p>
            <a:r>
              <a:rPr lang="nl-NL" sz="2000" dirty="0" err="1">
                <a:solidFill>
                  <a:srgbClr val="002060"/>
                </a:solidFill>
                <a:latin typeface="Garamond" panose="02020404030301010803" pitchFamily="18" charset="0"/>
              </a:rPr>
              <a:t>Some</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countries</a:t>
            </a:r>
            <a:r>
              <a:rPr lang="nl-NL" sz="2000" dirty="0">
                <a:solidFill>
                  <a:srgbClr val="002060"/>
                </a:solidFill>
                <a:latin typeface="Garamond" panose="02020404030301010803" pitchFamily="18" charset="0"/>
              </a:rPr>
              <a:t> experiment: Italy, Estonia, Austria… [</a:t>
            </a:r>
            <a:r>
              <a:rPr lang="nl-NL" sz="2000" dirty="0" err="1">
                <a:solidFill>
                  <a:srgbClr val="002060"/>
                </a:solidFill>
                <a:latin typeface="Garamond" panose="02020404030301010803" pitchFamily="18" charset="0"/>
              </a:rPr>
              <a:t>perfomance</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based</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funding</a:t>
            </a:r>
            <a:r>
              <a:rPr lang="nl-NL" sz="2000" dirty="0">
                <a:solidFill>
                  <a:srgbClr val="002060"/>
                </a:solidFill>
                <a:latin typeface="Garamond" panose="02020404030301010803" pitchFamily="18" charset="0"/>
              </a:rPr>
              <a:t> in EU - </a:t>
            </a:r>
            <a:r>
              <a:rPr lang="nl-NL" sz="2000" dirty="0" err="1">
                <a:solidFill>
                  <a:srgbClr val="002060"/>
                </a:solidFill>
                <a:latin typeface="Garamond" panose="02020404030301010803" pitchFamily="18" charset="0"/>
              </a:rPr>
              <a:t>Technopolis</a:t>
            </a:r>
            <a:r>
              <a:rPr lang="nl-NL" sz="2000" dirty="0">
                <a:solidFill>
                  <a:srgbClr val="002060"/>
                </a:solidFill>
                <a:latin typeface="Garamond" panose="02020404030301010803" pitchFamily="18" charset="0"/>
              </a:rPr>
              <a:t> report]</a:t>
            </a:r>
            <a:endParaRPr lang="en-GB" sz="2000" dirty="0">
              <a:solidFill>
                <a:srgbClr val="002060"/>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pPr>
              <a:defRPr/>
            </a:pPr>
            <a:fld id="{0BCACCE3-EAEB-419E-9B9D-C25FC05BD500}" type="slidenum">
              <a:rPr lang="en-US" smtClean="0"/>
              <a:pPr>
                <a:defRPr/>
              </a:pPr>
              <a:t>30</a:t>
            </a:fld>
            <a:endParaRPr lang="en-US"/>
          </a:p>
        </p:txBody>
      </p:sp>
    </p:spTree>
    <p:extLst>
      <p:ext uri="{BB962C8B-B14F-4D97-AF65-F5344CB8AC3E}">
        <p14:creationId xmlns:p14="http://schemas.microsoft.com/office/powerpoint/2010/main" val="953102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539552" y="1757701"/>
            <a:ext cx="8136904" cy="4680519"/>
          </a:xfrm>
        </p:spPr>
        <p:txBody>
          <a:bodyPr>
            <a:normAutofit/>
          </a:bodyPr>
          <a:lstStyle/>
          <a:p>
            <a:pPr marL="0" indent="0">
              <a:buNone/>
            </a:pPr>
            <a:endParaRPr lang="en-US" sz="3600" b="1" dirty="0">
              <a:solidFill>
                <a:srgbClr val="002060"/>
              </a:solidFill>
              <a:latin typeface="Cambria" panose="02040503050406030204" pitchFamily="18" charset="0"/>
            </a:endParaRPr>
          </a:p>
          <a:p>
            <a:pPr marL="0" indent="0">
              <a:buNone/>
            </a:pPr>
            <a:r>
              <a:rPr lang="en-US" sz="1800" b="1" dirty="0">
                <a:solidFill>
                  <a:srgbClr val="002060"/>
                </a:solidFill>
                <a:latin typeface="Garamond" panose="02020404030301010803" pitchFamily="18" charset="0"/>
              </a:rPr>
              <a:t>PEERS, OTHER EXPERTS</a:t>
            </a:r>
          </a:p>
          <a:p>
            <a:pPr marL="0" indent="0">
              <a:buNone/>
            </a:pPr>
            <a:r>
              <a:rPr lang="en-US" sz="1800" b="1" dirty="0">
                <a:solidFill>
                  <a:srgbClr val="002060"/>
                </a:solidFill>
                <a:latin typeface="Garamond" panose="02020404030301010803" pitchFamily="18" charset="0"/>
              </a:rPr>
              <a:t>and STAKEHOLDERS</a:t>
            </a:r>
          </a:p>
          <a:p>
            <a:pPr marL="0" indent="0">
              <a:buNone/>
            </a:pPr>
            <a:endParaRPr lang="en-US" sz="1800" b="1" dirty="0">
              <a:solidFill>
                <a:srgbClr val="002060"/>
              </a:solidFill>
              <a:latin typeface="Garamond" panose="02020404030301010803" pitchFamily="18" charset="0"/>
            </a:endParaRPr>
          </a:p>
          <a:p>
            <a:pPr marL="0" indent="0">
              <a:buNone/>
            </a:pPr>
            <a:r>
              <a:rPr lang="en-US" sz="1800" b="1" dirty="0">
                <a:solidFill>
                  <a:srgbClr val="002060"/>
                </a:solidFill>
                <a:latin typeface="Garamond" panose="02020404030301010803" pitchFamily="18" charset="0"/>
              </a:rPr>
              <a:t>EQUAL ATTENTION</a:t>
            </a:r>
          </a:p>
          <a:p>
            <a:pPr marL="0" indent="0">
              <a:buNone/>
            </a:pPr>
            <a:r>
              <a:rPr lang="en-US" sz="1800" b="1" dirty="0">
                <a:solidFill>
                  <a:srgbClr val="002060"/>
                </a:solidFill>
                <a:latin typeface="Garamond" panose="02020404030301010803" pitchFamily="18" charset="0"/>
              </a:rPr>
              <a:t>IN ASSESSMENT</a:t>
            </a:r>
            <a:endParaRPr lang="nl-NL" sz="1800" b="1" dirty="0">
              <a:solidFill>
                <a:srgbClr val="002060"/>
              </a:solidFill>
              <a:latin typeface="Garamond" panose="02020404030301010803" pitchFamily="18" charset="0"/>
            </a:endParaRPr>
          </a:p>
          <a:p>
            <a:pPr marL="0" indent="0">
              <a:lnSpc>
                <a:spcPct val="100000"/>
              </a:lnSpc>
              <a:spcAft>
                <a:spcPts val="0"/>
              </a:spcAft>
              <a:buNone/>
            </a:pPr>
            <a:endParaRPr lang="en-US" sz="1800" b="1" dirty="0">
              <a:solidFill>
                <a:srgbClr val="002060"/>
              </a:solidFill>
              <a:latin typeface="Garamond" panose="02020404030301010803" pitchFamily="18" charset="0"/>
            </a:endParaRPr>
          </a:p>
          <a:p>
            <a:pPr marL="0" indent="0">
              <a:lnSpc>
                <a:spcPct val="100000"/>
              </a:lnSpc>
              <a:spcAft>
                <a:spcPts val="0"/>
              </a:spcAft>
              <a:buNone/>
            </a:pPr>
            <a:r>
              <a:rPr lang="en-US" sz="1800" b="1" dirty="0">
                <a:solidFill>
                  <a:srgbClr val="002060"/>
                </a:solidFill>
                <a:latin typeface="Garamond" panose="02020404030301010803" pitchFamily="18" charset="0"/>
              </a:rPr>
              <a:t>INDICATORS </a:t>
            </a:r>
          </a:p>
          <a:p>
            <a:pPr marL="0" indent="0">
              <a:lnSpc>
                <a:spcPct val="100000"/>
              </a:lnSpc>
              <a:spcAft>
                <a:spcPts val="0"/>
              </a:spcAft>
              <a:buNone/>
            </a:pPr>
            <a:r>
              <a:rPr lang="en-US" sz="1800" b="1" dirty="0">
                <a:solidFill>
                  <a:srgbClr val="002060"/>
                </a:solidFill>
                <a:latin typeface="Garamond" panose="02020404030301010803" pitchFamily="18" charset="0"/>
              </a:rPr>
              <a:t>BOTTOM UP</a:t>
            </a:r>
            <a:endParaRPr lang="nl-NL" sz="1800" b="1" dirty="0">
              <a:solidFill>
                <a:srgbClr val="002060"/>
              </a:solidFill>
              <a:latin typeface="Garamond" panose="02020404030301010803" pitchFamily="18" charset="0"/>
            </a:endParaRPr>
          </a:p>
          <a:p>
            <a:pPr lvl="3">
              <a:lnSpc>
                <a:spcPct val="70000"/>
              </a:lnSpc>
              <a:spcAft>
                <a:spcPct val="0"/>
              </a:spcAft>
              <a:buFont typeface="Wingdings" panose="05000000000000000000" pitchFamily="2" charset="2"/>
              <a:buChar char="§"/>
            </a:pPr>
            <a:endParaRPr lang="en-US" sz="2800" b="1" dirty="0">
              <a:solidFill>
                <a:srgbClr val="002060"/>
              </a:solidFill>
            </a:endParaRPr>
          </a:p>
          <a:p>
            <a:pPr>
              <a:lnSpc>
                <a:spcPct val="70000"/>
              </a:lnSpc>
              <a:spcAft>
                <a:spcPct val="0"/>
              </a:spcAft>
              <a:buFont typeface="Wingdings" panose="05000000000000000000" pitchFamily="2" charset="2"/>
              <a:buChar char="§"/>
            </a:pPr>
            <a:endParaRPr lang="en-US" sz="2800" b="1" dirty="0">
              <a:solidFill>
                <a:srgbClr val="002060"/>
              </a:solidFill>
            </a:endParaRPr>
          </a:p>
          <a:p>
            <a:pPr lvl="3">
              <a:lnSpc>
                <a:spcPct val="70000"/>
              </a:lnSpc>
              <a:spcAft>
                <a:spcPct val="0"/>
              </a:spcAft>
              <a:buFont typeface="Wingdings" panose="05000000000000000000" pitchFamily="2" charset="2"/>
              <a:buChar char="§"/>
            </a:pPr>
            <a:endParaRPr lang="en-US" sz="2800" b="1" dirty="0">
              <a:solidFill>
                <a:srgbClr val="002060"/>
              </a:solidFill>
            </a:endParaRPr>
          </a:p>
          <a:p>
            <a:pPr>
              <a:lnSpc>
                <a:spcPct val="70000"/>
              </a:lnSpc>
              <a:spcAft>
                <a:spcPct val="0"/>
              </a:spcAft>
              <a:buFont typeface="Wingdings" panose="05000000000000000000" pitchFamily="2" charset="2"/>
              <a:buChar char="§"/>
            </a:pPr>
            <a:endParaRPr lang="en-US" sz="2800" b="1" dirty="0">
              <a:solidFill>
                <a:srgbClr val="002060"/>
              </a:solidFill>
            </a:endParaRPr>
          </a:p>
          <a:p>
            <a:pPr lvl="3">
              <a:lnSpc>
                <a:spcPct val="70000"/>
              </a:lnSpc>
              <a:spcAft>
                <a:spcPct val="0"/>
              </a:spcAft>
              <a:buFont typeface="Wingdings" panose="05000000000000000000" pitchFamily="2" charset="2"/>
              <a:buChar char="§"/>
            </a:pPr>
            <a:endParaRPr lang="nl-NL" sz="2800" b="1" dirty="0">
              <a:latin typeface="Garamond" pitchFamily="18" charset="0"/>
              <a:cs typeface="Arial" pitchFamily="34" charset="0"/>
            </a:endParaRPr>
          </a:p>
        </p:txBody>
      </p:sp>
      <p:graphicFrame>
        <p:nvGraphicFramePr>
          <p:cNvPr id="4" name="Diagram 3"/>
          <p:cNvGraphicFramePr/>
          <p:nvPr>
            <p:extLst>
              <p:ext uri="{D42A27DB-BD31-4B8C-83A1-F6EECF244321}">
                <p14:modId xmlns:p14="http://schemas.microsoft.com/office/powerpoint/2010/main" val="512655783"/>
              </p:ext>
            </p:extLst>
          </p:nvPr>
        </p:nvGraphicFramePr>
        <p:xfrm>
          <a:off x="2555776" y="2492896"/>
          <a:ext cx="6096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0"/>
          </p:nvPr>
        </p:nvSpPr>
        <p:spPr/>
        <p:txBody>
          <a:bodyPr/>
          <a:lstStyle/>
          <a:p>
            <a:pPr>
              <a:defRPr/>
            </a:pPr>
            <a:fld id="{42BCFA89-D3B8-4DF0-8FE0-D8E101AACDA2}" type="slidenum">
              <a:rPr lang="en-US" smtClean="0"/>
              <a:pPr>
                <a:defRPr/>
              </a:pPr>
              <a:t>31</a:t>
            </a:fld>
            <a:endParaRPr lang="en-US" dirty="0"/>
          </a:p>
        </p:txBody>
      </p:sp>
      <p:sp>
        <p:nvSpPr>
          <p:cNvPr id="3" name="Rectangle 2"/>
          <p:cNvSpPr/>
          <p:nvPr/>
        </p:nvSpPr>
        <p:spPr>
          <a:xfrm>
            <a:off x="755576" y="1340768"/>
            <a:ext cx="7344816" cy="400110"/>
          </a:xfrm>
          <a:prstGeom prst="rect">
            <a:avLst/>
          </a:prstGeom>
        </p:spPr>
        <p:txBody>
          <a:bodyPr wrap="square">
            <a:spAutoFit/>
          </a:bodyPr>
          <a:lstStyle/>
          <a:p>
            <a:pPr marL="0" indent="0" algn="ctr">
              <a:buNone/>
            </a:pPr>
            <a:r>
              <a:rPr lang="nl-NL" sz="2000" b="1" cap="all" dirty="0">
                <a:solidFill>
                  <a:srgbClr val="FF0000"/>
                </a:solidFill>
                <a:latin typeface="Garamond" panose="02020404030301010803" pitchFamily="18" charset="0"/>
              </a:rPr>
              <a:t>Standard Evaluation Protocol </a:t>
            </a:r>
            <a:r>
              <a:rPr lang="nl-NL" sz="2000" b="1" dirty="0">
                <a:solidFill>
                  <a:srgbClr val="FF0000"/>
                </a:solidFill>
                <a:latin typeface="Garamond" panose="02020404030301010803" pitchFamily="18" charset="0"/>
              </a:rPr>
              <a:t>SEP</a:t>
            </a:r>
            <a:r>
              <a:rPr lang="nl-NL" b="1" dirty="0">
                <a:solidFill>
                  <a:srgbClr val="FF0000"/>
                </a:solidFill>
                <a:latin typeface="Garamond" panose="02020404030301010803" pitchFamily="18" charset="0"/>
              </a:rPr>
              <a:t> 2015-2021</a:t>
            </a:r>
            <a:endParaRPr lang="en-US"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960056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218135"/>
            <a:ext cx="8229600" cy="5761039"/>
          </a:xfrm>
        </p:spPr>
        <p:txBody>
          <a:bodyPr>
            <a:normAutofit/>
          </a:bodyPr>
          <a:lstStyle/>
          <a:p>
            <a:pPr marL="0" indent="0" algn="ctr">
              <a:buNone/>
            </a:pPr>
            <a:r>
              <a:rPr lang="en-US" sz="2800" b="1" dirty="0">
                <a:solidFill>
                  <a:srgbClr val="FF0000"/>
                </a:solidFill>
                <a:latin typeface="Garamond" panose="02020404030301010803" pitchFamily="18" charset="0"/>
              </a:rPr>
              <a:t>SEP Indicator Scheme </a:t>
            </a:r>
            <a:r>
              <a:rPr lang="en-US" sz="2000" b="1" dirty="0">
                <a:solidFill>
                  <a:schemeClr val="tx2">
                    <a:lumMod val="75000"/>
                  </a:schemeClr>
                </a:solidFill>
                <a:latin typeface="Garamond" panose="02020404030301010803" pitchFamily="18" charset="0"/>
              </a:rPr>
              <a:t>Disciplinary variation possible</a:t>
            </a:r>
          </a:p>
          <a:p>
            <a:pPr marL="0" indent="0">
              <a:buNone/>
            </a:pPr>
            <a:endParaRPr lang="en-US" sz="3600" b="1" dirty="0">
              <a:solidFill>
                <a:srgbClr val="002060"/>
              </a:solidFill>
              <a:latin typeface="Cambria" panose="02040503050406030204" pitchFamily="18" charset="0"/>
            </a:endParaRPr>
          </a:p>
          <a:p>
            <a:pPr marL="0" indent="0">
              <a:buNone/>
            </a:pPr>
            <a:endParaRPr lang="nl-NL" sz="3600" b="1" dirty="0">
              <a:latin typeface="Cambria" panose="02040503050406030204" pitchFamily="18" charset="0"/>
            </a:endParaRPr>
          </a:p>
          <a:p>
            <a:endParaRPr lang="en-US" sz="2800" b="1" dirty="0">
              <a:solidFill>
                <a:srgbClr val="002060"/>
              </a:solidFill>
            </a:endParaRPr>
          </a:p>
          <a:p>
            <a:pPr marL="0" indent="0">
              <a:buNone/>
            </a:pPr>
            <a:endParaRPr lang="nl-NL" sz="3600" b="1" dirty="0">
              <a:latin typeface="Cambria" panose="02040503050406030204" pitchFamily="18" charset="0"/>
            </a:endParaRPr>
          </a:p>
          <a:p>
            <a:endParaRPr lang="nl-NL" sz="2800" b="1" dirty="0">
              <a:latin typeface="Cambria" panose="02040503050406030204" pitchFamily="18" charset="0"/>
            </a:endParaRPr>
          </a:p>
          <a:p>
            <a:pPr lvl="3">
              <a:lnSpc>
                <a:spcPct val="70000"/>
              </a:lnSpc>
              <a:spcAft>
                <a:spcPct val="0"/>
              </a:spcAft>
              <a:buFont typeface="Wingdings" panose="05000000000000000000" pitchFamily="2" charset="2"/>
              <a:buChar char="§"/>
            </a:pPr>
            <a:endParaRPr lang="en-US" sz="2800" b="1" dirty="0">
              <a:solidFill>
                <a:srgbClr val="002060"/>
              </a:solidFill>
            </a:endParaRPr>
          </a:p>
          <a:p>
            <a:pPr>
              <a:lnSpc>
                <a:spcPct val="70000"/>
              </a:lnSpc>
              <a:spcAft>
                <a:spcPct val="0"/>
              </a:spcAft>
              <a:buFont typeface="Wingdings" panose="05000000000000000000" pitchFamily="2" charset="2"/>
              <a:buChar char="§"/>
            </a:pPr>
            <a:endParaRPr lang="en-US" sz="2800" b="1" dirty="0">
              <a:solidFill>
                <a:srgbClr val="002060"/>
              </a:solidFill>
            </a:endParaRPr>
          </a:p>
          <a:p>
            <a:pPr lvl="3">
              <a:lnSpc>
                <a:spcPct val="70000"/>
              </a:lnSpc>
              <a:spcAft>
                <a:spcPct val="0"/>
              </a:spcAft>
              <a:buFont typeface="Wingdings" panose="05000000000000000000" pitchFamily="2" charset="2"/>
              <a:buChar char="§"/>
            </a:pPr>
            <a:endParaRPr lang="en-US" sz="2800" b="1" dirty="0">
              <a:solidFill>
                <a:srgbClr val="002060"/>
              </a:solidFill>
            </a:endParaRPr>
          </a:p>
          <a:p>
            <a:pPr>
              <a:lnSpc>
                <a:spcPct val="70000"/>
              </a:lnSpc>
              <a:spcAft>
                <a:spcPct val="0"/>
              </a:spcAft>
              <a:buFont typeface="Wingdings" panose="05000000000000000000" pitchFamily="2" charset="2"/>
              <a:buChar char="§"/>
            </a:pPr>
            <a:endParaRPr lang="en-US" sz="2800" b="1" dirty="0">
              <a:solidFill>
                <a:srgbClr val="002060"/>
              </a:solidFill>
            </a:endParaRPr>
          </a:p>
          <a:p>
            <a:pPr lvl="3">
              <a:lnSpc>
                <a:spcPct val="70000"/>
              </a:lnSpc>
              <a:spcAft>
                <a:spcPct val="0"/>
              </a:spcAft>
              <a:buFont typeface="Wingdings" panose="05000000000000000000" pitchFamily="2" charset="2"/>
              <a:buChar char="§"/>
            </a:pPr>
            <a:endParaRPr lang="nl-NL" sz="2800" b="1" dirty="0">
              <a:latin typeface="Garamond" pitchFamily="18"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98570"/>
            <a:ext cx="8839972" cy="4075612"/>
          </a:xfrm>
          <a:prstGeom prst="rect">
            <a:avLst/>
          </a:prstGeom>
        </p:spPr>
      </p:pic>
      <p:sp>
        <p:nvSpPr>
          <p:cNvPr id="3" name="Slide Number Placeholder 2"/>
          <p:cNvSpPr>
            <a:spLocks noGrp="1"/>
          </p:cNvSpPr>
          <p:nvPr>
            <p:ph type="sldNum" sz="quarter" idx="10"/>
          </p:nvPr>
        </p:nvSpPr>
        <p:spPr/>
        <p:txBody>
          <a:bodyPr/>
          <a:lstStyle/>
          <a:p>
            <a:pPr>
              <a:defRPr/>
            </a:pPr>
            <a:fld id="{42BCFA89-D3B8-4DF0-8FE0-D8E101AACDA2}" type="slidenum">
              <a:rPr lang="en-US" smtClean="0"/>
              <a:pPr>
                <a:defRPr/>
              </a:pPr>
              <a:t>32</a:t>
            </a:fld>
            <a:endParaRPr lang="en-US" dirty="0"/>
          </a:p>
        </p:txBody>
      </p:sp>
    </p:spTree>
    <p:extLst>
      <p:ext uri="{BB962C8B-B14F-4D97-AF65-F5344CB8AC3E}">
        <p14:creationId xmlns:p14="http://schemas.microsoft.com/office/powerpoint/2010/main" val="2939044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EDAA5D-F7E6-4A08-A82F-84F4A0CE3409}"/>
              </a:ext>
            </a:extLst>
          </p:cNvPr>
          <p:cNvPicPr>
            <a:picLocks noChangeAspect="1"/>
          </p:cNvPicPr>
          <p:nvPr/>
        </p:nvPicPr>
        <p:blipFill>
          <a:blip r:embed="rId2"/>
          <a:stretch>
            <a:fillRect/>
          </a:stretch>
        </p:blipFill>
        <p:spPr>
          <a:xfrm>
            <a:off x="971600" y="1985118"/>
            <a:ext cx="7475064" cy="4618139"/>
          </a:xfrm>
          <a:prstGeom prst="rect">
            <a:avLst/>
          </a:prstGeom>
        </p:spPr>
      </p:pic>
      <p:sp>
        <p:nvSpPr>
          <p:cNvPr id="3" name="Title 2">
            <a:extLst>
              <a:ext uri="{FF2B5EF4-FFF2-40B4-BE49-F238E27FC236}">
                <a16:creationId xmlns:a16="http://schemas.microsoft.com/office/drawing/2014/main" id="{4DA532C0-FECF-4B52-8889-F90715F04CCD}"/>
              </a:ext>
            </a:extLst>
          </p:cNvPr>
          <p:cNvSpPr>
            <a:spLocks noGrp="1"/>
          </p:cNvSpPr>
          <p:nvPr>
            <p:ph type="title"/>
          </p:nvPr>
        </p:nvSpPr>
        <p:spPr>
          <a:xfrm>
            <a:off x="879287" y="1228817"/>
            <a:ext cx="7945436" cy="529840"/>
          </a:xfrm>
        </p:spPr>
        <p:txBody>
          <a:bodyPr/>
          <a:lstStyle/>
          <a:p>
            <a:pPr algn="ctr"/>
            <a:r>
              <a:rPr lang="nl-NL" dirty="0" err="1">
                <a:solidFill>
                  <a:srgbClr val="FF0000"/>
                </a:solidFill>
                <a:latin typeface="Garamond" panose="02020404030301010803" pitchFamily="18" charset="0"/>
              </a:rPr>
              <a:t>Societal</a:t>
            </a:r>
            <a:r>
              <a:rPr lang="nl-NL" dirty="0">
                <a:solidFill>
                  <a:srgbClr val="FF0000"/>
                </a:solidFill>
                <a:latin typeface="Garamond" panose="02020404030301010803" pitchFamily="18" charset="0"/>
              </a:rPr>
              <a:t> impact assessment in </a:t>
            </a:r>
            <a:r>
              <a:rPr lang="nl-NL" dirty="0" err="1">
                <a:solidFill>
                  <a:srgbClr val="FF0000"/>
                </a:solidFill>
                <a:latin typeface="Garamond" panose="02020404030301010803" pitchFamily="18" charset="0"/>
              </a:rPr>
              <a:t>humanities</a:t>
            </a:r>
            <a:br>
              <a:rPr lang="nl-NL" dirty="0">
                <a:solidFill>
                  <a:srgbClr val="FF0000"/>
                </a:solidFill>
                <a:latin typeface="Garamond" panose="02020404030301010803" pitchFamily="18" charset="0"/>
              </a:rPr>
            </a:br>
            <a:endParaRPr lang="en-GB" sz="1400" dirty="0">
              <a:solidFill>
                <a:srgbClr val="00B0F0"/>
              </a:solidFill>
              <a:latin typeface="Garamond" panose="02020404030301010803" pitchFamily="18" charset="0"/>
            </a:endParaRPr>
          </a:p>
        </p:txBody>
      </p:sp>
      <p:sp>
        <p:nvSpPr>
          <p:cNvPr id="4" name="Rectangle 3">
            <a:extLst>
              <a:ext uri="{FF2B5EF4-FFF2-40B4-BE49-F238E27FC236}">
                <a16:creationId xmlns:a16="http://schemas.microsoft.com/office/drawing/2014/main" id="{4B126DCE-83A2-4E47-8DD7-8953BD3ED3C6}"/>
              </a:ext>
            </a:extLst>
          </p:cNvPr>
          <p:cNvSpPr/>
          <p:nvPr/>
        </p:nvSpPr>
        <p:spPr>
          <a:xfrm>
            <a:off x="5724128" y="254743"/>
            <a:ext cx="2377639" cy="369332"/>
          </a:xfrm>
          <a:prstGeom prst="rect">
            <a:avLst/>
          </a:prstGeom>
        </p:spPr>
        <p:txBody>
          <a:bodyPr wrap="none">
            <a:spAutoFit/>
          </a:bodyPr>
          <a:lstStyle/>
          <a:p>
            <a:r>
              <a:rPr lang="en-GB" dirty="0"/>
              <a:t>https://www.qrih.nl/en</a:t>
            </a:r>
          </a:p>
        </p:txBody>
      </p:sp>
    </p:spTree>
    <p:extLst>
      <p:ext uri="{BB962C8B-B14F-4D97-AF65-F5344CB8AC3E}">
        <p14:creationId xmlns:p14="http://schemas.microsoft.com/office/powerpoint/2010/main" val="2477614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4ACEE6A8-4A3A-40FB-9F53-08BF5D48AAD6}"/>
              </a:ext>
            </a:extLst>
          </p:cNvPr>
          <p:cNvSpPr>
            <a:spLocks noGrp="1" noChangeArrowheads="1"/>
          </p:cNvSpPr>
          <p:nvPr>
            <p:ph type="title" idx="4294967295"/>
          </p:nvPr>
        </p:nvSpPr>
        <p:spPr>
          <a:xfrm>
            <a:off x="1763713" y="333375"/>
            <a:ext cx="6840537" cy="1008063"/>
          </a:xfrm>
        </p:spPr>
        <p:txBody>
          <a:bodyPr/>
          <a:lstStyle/>
          <a:p>
            <a:br>
              <a:rPr lang="nl-NL" altLang="nl-NL">
                <a:ea typeface="ＭＳ Ｐゴシック" panose="020B0600070205080204" pitchFamily="34" charset="-128"/>
              </a:rPr>
            </a:br>
            <a:endParaRPr lang="nl-NL" altLang="nl-NL" sz="2200">
              <a:ea typeface="ＭＳ Ｐゴシック" panose="020B0600070205080204" pitchFamily="34" charset="-128"/>
            </a:endParaRPr>
          </a:p>
        </p:txBody>
      </p:sp>
      <p:graphicFrame>
        <p:nvGraphicFramePr>
          <p:cNvPr id="2" name="Tabel 1">
            <a:extLst>
              <a:ext uri="{FF2B5EF4-FFF2-40B4-BE49-F238E27FC236}">
                <a16:creationId xmlns:a16="http://schemas.microsoft.com/office/drawing/2014/main" id="{F8433FF5-7425-4174-901B-D3090811EAB0}"/>
              </a:ext>
            </a:extLst>
          </p:cNvPr>
          <p:cNvGraphicFramePr>
            <a:graphicFrameLocks noGrp="1"/>
          </p:cNvGraphicFramePr>
          <p:nvPr>
            <p:extLst>
              <p:ext uri="{D42A27DB-BD31-4B8C-83A1-F6EECF244321}">
                <p14:modId xmlns:p14="http://schemas.microsoft.com/office/powerpoint/2010/main" val="2218922250"/>
              </p:ext>
            </p:extLst>
          </p:nvPr>
        </p:nvGraphicFramePr>
        <p:xfrm>
          <a:off x="1786393" y="0"/>
          <a:ext cx="7106087" cy="6794758"/>
        </p:xfrm>
        <a:graphic>
          <a:graphicData uri="http://schemas.openxmlformats.org/drawingml/2006/table">
            <a:tbl>
              <a:tblPr firstRow="1" firstCol="1" bandRow="1">
                <a:tableStyleId>{5C22544A-7EE6-4342-B048-85BDC9FD1C3A}</a:tableStyleId>
              </a:tblPr>
              <a:tblGrid>
                <a:gridCol w="405237">
                  <a:extLst>
                    <a:ext uri="{9D8B030D-6E8A-4147-A177-3AD203B41FA5}">
                      <a16:colId xmlns:a16="http://schemas.microsoft.com/office/drawing/2014/main" val="20000"/>
                    </a:ext>
                  </a:extLst>
                </a:gridCol>
                <a:gridCol w="3433934">
                  <a:extLst>
                    <a:ext uri="{9D8B030D-6E8A-4147-A177-3AD203B41FA5}">
                      <a16:colId xmlns:a16="http://schemas.microsoft.com/office/drawing/2014/main" val="20001"/>
                    </a:ext>
                  </a:extLst>
                </a:gridCol>
                <a:gridCol w="3266916">
                  <a:extLst>
                    <a:ext uri="{9D8B030D-6E8A-4147-A177-3AD203B41FA5}">
                      <a16:colId xmlns:a16="http://schemas.microsoft.com/office/drawing/2014/main" val="20002"/>
                    </a:ext>
                  </a:extLst>
                </a:gridCol>
              </a:tblGrid>
              <a:tr h="159488">
                <a:tc>
                  <a:txBody>
                    <a:bodyPr/>
                    <a:lstStyle/>
                    <a:p>
                      <a:pPr marL="71755" marR="71755" algn="ctr">
                        <a:lnSpc>
                          <a:spcPct val="115000"/>
                        </a:lnSpc>
                        <a:spcAft>
                          <a:spcPts val="0"/>
                        </a:spcAft>
                      </a:pPr>
                      <a:r>
                        <a:rPr lang="nl-NL" sz="600" dirty="0">
                          <a:effectLst/>
                        </a:rPr>
                        <a:t> </a:t>
                      </a:r>
                      <a:endParaRPr lang="nl-NL" sz="600" dirty="0">
                        <a:effectLst/>
                        <a:latin typeface="Calibri" charset="0"/>
                        <a:ea typeface="Calibri" charset="0"/>
                        <a:cs typeface="Times New Roman" charset="0"/>
                      </a:endParaRPr>
                    </a:p>
                  </a:txBody>
                  <a:tcPr marL="40257" marR="40257" marT="0" marB="0" vert="vert270"/>
                </a:tc>
                <a:tc>
                  <a:txBody>
                    <a:bodyPr/>
                    <a:lstStyle/>
                    <a:p>
                      <a:pPr algn="ctr">
                        <a:lnSpc>
                          <a:spcPct val="115000"/>
                        </a:lnSpc>
                        <a:spcAft>
                          <a:spcPts val="0"/>
                        </a:spcAft>
                      </a:pPr>
                      <a:r>
                        <a:rPr lang="en-GB" sz="1200">
                          <a:effectLst/>
                        </a:rPr>
                        <a:t>Research Quality</a:t>
                      </a:r>
                      <a:endParaRPr lang="nl-NL" sz="1200">
                        <a:effectLst/>
                        <a:latin typeface="Calibri" charset="0"/>
                        <a:ea typeface="Calibri" charset="0"/>
                        <a:cs typeface="Times New Roman" charset="0"/>
                      </a:endParaRPr>
                    </a:p>
                  </a:txBody>
                  <a:tcPr marL="40257" marR="40257" marT="0" marB="0"/>
                </a:tc>
                <a:tc>
                  <a:txBody>
                    <a:bodyPr/>
                    <a:lstStyle/>
                    <a:p>
                      <a:pPr algn="ctr">
                        <a:lnSpc>
                          <a:spcPct val="115000"/>
                        </a:lnSpc>
                        <a:spcAft>
                          <a:spcPts val="0"/>
                        </a:spcAft>
                      </a:pPr>
                      <a:r>
                        <a:rPr lang="en-GB" sz="1200">
                          <a:effectLst/>
                        </a:rPr>
                        <a:t>Relevance to society</a:t>
                      </a:r>
                      <a:endParaRPr lang="nl-NL" sz="1200">
                        <a:effectLst/>
                        <a:latin typeface="Calibri" charset="0"/>
                        <a:ea typeface="Calibri" charset="0"/>
                        <a:cs typeface="Times New Roman" charset="0"/>
                      </a:endParaRPr>
                    </a:p>
                  </a:txBody>
                  <a:tcPr marL="40257" marR="40257" marT="0" marB="0"/>
                </a:tc>
                <a:extLst>
                  <a:ext uri="{0D108BD9-81ED-4DB2-BD59-A6C34878D82A}">
                    <a16:rowId xmlns:a16="http://schemas.microsoft.com/office/drawing/2014/main" val="10000"/>
                  </a:ext>
                </a:extLst>
              </a:tr>
              <a:tr h="2073349">
                <a:tc>
                  <a:txBody>
                    <a:bodyPr/>
                    <a:lstStyle/>
                    <a:p>
                      <a:pPr marL="71755" marR="71755" algn="ctr">
                        <a:lnSpc>
                          <a:spcPct val="115000"/>
                        </a:lnSpc>
                        <a:spcAft>
                          <a:spcPts val="0"/>
                        </a:spcAft>
                      </a:pPr>
                      <a:r>
                        <a:rPr lang="en-GB" sz="600">
                          <a:effectLst/>
                        </a:rPr>
                        <a:t>Demonstrable products</a:t>
                      </a:r>
                      <a:endParaRPr lang="nl-NL" sz="600">
                        <a:effectLst/>
                      </a:endParaRPr>
                    </a:p>
                    <a:p>
                      <a:pPr marL="71755" marR="71755" algn="ctr">
                        <a:lnSpc>
                          <a:spcPct val="115000"/>
                        </a:lnSpc>
                        <a:spcAft>
                          <a:spcPts val="0"/>
                        </a:spcAft>
                      </a:pPr>
                      <a:r>
                        <a:rPr lang="en-GB" sz="600">
                          <a:effectLst/>
                        </a:rPr>
                        <a:t> </a:t>
                      </a:r>
                      <a:endParaRPr lang="nl-NL" sz="600">
                        <a:effectLst/>
                        <a:latin typeface="Calibri" charset="0"/>
                        <a:ea typeface="Calibri" charset="0"/>
                        <a:cs typeface="Times New Roman" charset="0"/>
                      </a:endParaRPr>
                    </a:p>
                  </a:txBody>
                  <a:tcPr marL="40257" marR="40257" marT="0" marB="0" vert="vert270"/>
                </a:tc>
                <a:tc>
                  <a:txBody>
                    <a:bodyPr/>
                    <a:lstStyle/>
                    <a:p>
                      <a:pPr>
                        <a:lnSpc>
                          <a:spcPct val="115000"/>
                        </a:lnSpc>
                        <a:spcAft>
                          <a:spcPts val="0"/>
                        </a:spcAft>
                      </a:pPr>
                      <a:r>
                        <a:rPr lang="en-GB" sz="1050" b="1" dirty="0">
                          <a:effectLst/>
                        </a:rPr>
                        <a:t>Research products for peers</a:t>
                      </a:r>
                      <a:endParaRPr lang="nl-NL" sz="1050" b="1" dirty="0">
                        <a:effectLst/>
                      </a:endParaRPr>
                    </a:p>
                    <a:p>
                      <a:pPr marL="342900" lvl="0" indent="-342900">
                        <a:lnSpc>
                          <a:spcPct val="115000"/>
                        </a:lnSpc>
                        <a:spcAft>
                          <a:spcPts val="0"/>
                        </a:spcAft>
                        <a:buFont typeface="Symbol" charset="2"/>
                        <a:buChar char=""/>
                      </a:pPr>
                      <a:r>
                        <a:rPr lang="en-GB" sz="1050" dirty="0">
                          <a:effectLst/>
                        </a:rPr>
                        <a:t>Articles in </a:t>
                      </a:r>
                      <a:endParaRPr lang="nl-NL" sz="1050" dirty="0">
                        <a:effectLst/>
                      </a:endParaRPr>
                    </a:p>
                    <a:p>
                      <a:pPr marL="742950" lvl="1" indent="-285750">
                        <a:lnSpc>
                          <a:spcPct val="115000"/>
                        </a:lnSpc>
                        <a:spcAft>
                          <a:spcPts val="0"/>
                        </a:spcAft>
                        <a:buFont typeface="Wingdings" charset="2"/>
                        <a:buChar char=""/>
                      </a:pPr>
                      <a:r>
                        <a:rPr lang="en-GB" sz="1050" dirty="0">
                          <a:effectLst/>
                        </a:rPr>
                        <a:t>scientific journals</a:t>
                      </a:r>
                      <a:endParaRPr lang="nl-NL" sz="1050" dirty="0">
                        <a:effectLst/>
                      </a:endParaRPr>
                    </a:p>
                    <a:p>
                      <a:pPr marL="742950" lvl="1" indent="-285750">
                        <a:lnSpc>
                          <a:spcPct val="115000"/>
                        </a:lnSpc>
                        <a:spcAft>
                          <a:spcPts val="0"/>
                        </a:spcAft>
                        <a:buFont typeface="Wingdings" charset="2"/>
                        <a:buChar char=""/>
                      </a:pPr>
                      <a:r>
                        <a:rPr lang="en-GB" sz="1050" dirty="0">
                          <a:effectLst/>
                        </a:rPr>
                        <a:t>proceedings </a:t>
                      </a:r>
                      <a:endParaRPr lang="nl-NL" sz="1050" dirty="0">
                        <a:effectLst/>
                      </a:endParaRPr>
                    </a:p>
                    <a:p>
                      <a:pPr marL="742950" lvl="1" indent="-285750">
                        <a:lnSpc>
                          <a:spcPct val="115000"/>
                        </a:lnSpc>
                        <a:spcAft>
                          <a:spcPts val="0"/>
                        </a:spcAft>
                        <a:buFont typeface="Wingdings" charset="2"/>
                        <a:buChar char=""/>
                      </a:pPr>
                      <a:r>
                        <a:rPr lang="en-GB" sz="1050" dirty="0">
                          <a:effectLst/>
                        </a:rPr>
                        <a:t>edited volumes </a:t>
                      </a:r>
                      <a:endParaRPr lang="nl-NL" sz="1050" dirty="0">
                        <a:effectLst/>
                      </a:endParaRPr>
                    </a:p>
                    <a:p>
                      <a:pPr marL="342900" lvl="0" indent="-342900">
                        <a:lnSpc>
                          <a:spcPct val="115000"/>
                        </a:lnSpc>
                        <a:spcAft>
                          <a:spcPts val="0"/>
                        </a:spcAft>
                        <a:buFont typeface="Symbol" charset="2"/>
                        <a:buChar char=""/>
                      </a:pPr>
                      <a:r>
                        <a:rPr lang="en-GB" sz="1050" dirty="0">
                          <a:effectLst/>
                        </a:rPr>
                        <a:t>Books </a:t>
                      </a:r>
                      <a:endParaRPr lang="nl-NL" sz="1050" dirty="0">
                        <a:effectLst/>
                      </a:endParaRPr>
                    </a:p>
                    <a:p>
                      <a:pPr marL="342900" lvl="0" indent="-342900">
                        <a:lnSpc>
                          <a:spcPct val="115000"/>
                        </a:lnSpc>
                        <a:spcAft>
                          <a:spcPts val="0"/>
                        </a:spcAft>
                        <a:buFont typeface="Symbol" charset="2"/>
                        <a:buChar char=""/>
                      </a:pPr>
                      <a:r>
                        <a:rPr lang="en-GB" sz="1050" dirty="0">
                          <a:effectLst/>
                        </a:rPr>
                        <a:t>Edited volumes including special issues of s. journals </a:t>
                      </a:r>
                      <a:endParaRPr lang="nl-NL" sz="1050" dirty="0">
                        <a:effectLst/>
                      </a:endParaRPr>
                    </a:p>
                    <a:p>
                      <a:pPr marL="342900" lvl="0" indent="-342900">
                        <a:lnSpc>
                          <a:spcPct val="115000"/>
                        </a:lnSpc>
                        <a:spcAft>
                          <a:spcPts val="0"/>
                        </a:spcAft>
                        <a:buFont typeface="Symbol" charset="2"/>
                        <a:buChar char=""/>
                      </a:pPr>
                      <a:r>
                        <a:rPr lang="en-GB" sz="1050" dirty="0">
                          <a:effectLst/>
                        </a:rPr>
                        <a:t>Dissertations</a:t>
                      </a:r>
                      <a:r>
                        <a:rPr lang="nl-NL" sz="1050" dirty="0">
                          <a:effectLst/>
                        </a:rPr>
                        <a:t> </a:t>
                      </a:r>
                    </a:p>
                    <a:p>
                      <a:pPr>
                        <a:lnSpc>
                          <a:spcPct val="115000"/>
                        </a:lnSpc>
                        <a:spcAft>
                          <a:spcPts val="0"/>
                        </a:spcAft>
                      </a:pPr>
                      <a:r>
                        <a:rPr lang="nl-NL" sz="1050" dirty="0">
                          <a:effectLst/>
                        </a:rPr>
                        <a:t>Pro memorie: Datasets</a:t>
                      </a:r>
                    </a:p>
                    <a:p>
                      <a:pPr marL="342900" lvl="0" indent="-342900">
                        <a:lnSpc>
                          <a:spcPct val="115000"/>
                        </a:lnSpc>
                        <a:spcAft>
                          <a:spcPts val="0"/>
                        </a:spcAft>
                        <a:buFont typeface="Symbol" charset="2"/>
                        <a:buNone/>
                      </a:pPr>
                      <a:endParaRPr lang="nl-NL" sz="1050" dirty="0">
                        <a:effectLst/>
                      </a:endParaRPr>
                    </a:p>
                    <a:p>
                      <a:pPr marL="228600">
                        <a:lnSpc>
                          <a:spcPct val="115000"/>
                        </a:lnSpc>
                        <a:spcAft>
                          <a:spcPts val="0"/>
                        </a:spcAft>
                      </a:pPr>
                      <a:r>
                        <a:rPr lang="en-GB" sz="1050" dirty="0">
                          <a:effectLst/>
                        </a:rPr>
                        <a:t> </a:t>
                      </a:r>
                      <a:endParaRPr lang="nl-NL" sz="1050" dirty="0">
                        <a:effectLst/>
                        <a:latin typeface="Calibri" charset="0"/>
                        <a:ea typeface="Calibri" charset="0"/>
                        <a:cs typeface="Times New Roman" charset="0"/>
                      </a:endParaRPr>
                    </a:p>
                  </a:txBody>
                  <a:tcPr marL="40257" marR="40257" marT="0" marB="0"/>
                </a:tc>
                <a:tc>
                  <a:txBody>
                    <a:bodyPr/>
                    <a:lstStyle/>
                    <a:p>
                      <a:pPr>
                        <a:lnSpc>
                          <a:spcPct val="115000"/>
                        </a:lnSpc>
                        <a:spcAft>
                          <a:spcPts val="0"/>
                        </a:spcAft>
                      </a:pPr>
                      <a:r>
                        <a:rPr lang="en-GB" sz="1050" b="1" dirty="0">
                          <a:effectLst/>
                        </a:rPr>
                        <a:t>Research products for societal groups</a:t>
                      </a:r>
                      <a:endParaRPr lang="nl-NL" sz="1050" b="1" dirty="0">
                        <a:effectLst/>
                      </a:endParaRPr>
                    </a:p>
                    <a:p>
                      <a:pPr marL="342900" lvl="0" indent="-342900">
                        <a:lnSpc>
                          <a:spcPct val="115000"/>
                        </a:lnSpc>
                        <a:spcAft>
                          <a:spcPts val="0"/>
                        </a:spcAft>
                        <a:buFont typeface="Symbol" charset="2"/>
                        <a:buChar char=""/>
                      </a:pPr>
                      <a:r>
                        <a:rPr lang="en-GB" sz="1050" dirty="0">
                          <a:effectLst/>
                        </a:rPr>
                        <a:t>Articles in </a:t>
                      </a:r>
                      <a:endParaRPr lang="nl-NL" sz="1050" dirty="0">
                        <a:effectLst/>
                      </a:endParaRPr>
                    </a:p>
                    <a:p>
                      <a:pPr marL="742950" lvl="1" indent="-285750">
                        <a:lnSpc>
                          <a:spcPct val="115000"/>
                        </a:lnSpc>
                        <a:spcAft>
                          <a:spcPts val="0"/>
                        </a:spcAft>
                        <a:buFont typeface="Wingdings" charset="2"/>
                        <a:buChar char=""/>
                      </a:pPr>
                      <a:r>
                        <a:rPr lang="en-GB" sz="1050" dirty="0">
                          <a:effectLst/>
                        </a:rPr>
                        <a:t>professional journals </a:t>
                      </a:r>
                      <a:endParaRPr lang="nl-NL" sz="1050" dirty="0">
                        <a:effectLst/>
                      </a:endParaRPr>
                    </a:p>
                    <a:p>
                      <a:pPr marL="742950" lvl="1" indent="-285750">
                        <a:lnSpc>
                          <a:spcPct val="115000"/>
                        </a:lnSpc>
                        <a:spcAft>
                          <a:spcPts val="0"/>
                        </a:spcAft>
                        <a:buFont typeface="Wingdings" charset="2"/>
                        <a:buChar char=""/>
                      </a:pPr>
                      <a:r>
                        <a:rPr lang="en-GB" sz="1050" dirty="0">
                          <a:effectLst/>
                        </a:rPr>
                        <a:t>edited volumes</a:t>
                      </a:r>
                      <a:endParaRPr lang="nl-NL" sz="1050" dirty="0">
                        <a:effectLst/>
                      </a:endParaRPr>
                    </a:p>
                    <a:p>
                      <a:pPr marL="342900" lvl="0" indent="-342900">
                        <a:lnSpc>
                          <a:spcPct val="115000"/>
                        </a:lnSpc>
                        <a:spcAft>
                          <a:spcPts val="0"/>
                        </a:spcAft>
                        <a:buFont typeface="Symbol" charset="2"/>
                        <a:buChar char=""/>
                      </a:pPr>
                      <a:r>
                        <a:rPr lang="en-GB" sz="1050" dirty="0">
                          <a:effectLst/>
                        </a:rPr>
                        <a:t>Books</a:t>
                      </a:r>
                      <a:endParaRPr lang="nl-NL" sz="1050" dirty="0">
                        <a:effectLst/>
                      </a:endParaRPr>
                    </a:p>
                    <a:p>
                      <a:pPr marL="342900" lvl="0" indent="-342900">
                        <a:lnSpc>
                          <a:spcPct val="115000"/>
                        </a:lnSpc>
                        <a:spcAft>
                          <a:spcPts val="0"/>
                        </a:spcAft>
                        <a:buFont typeface="Symbol" charset="2"/>
                        <a:buChar char=""/>
                      </a:pPr>
                      <a:r>
                        <a:rPr lang="en-GB" sz="1050" dirty="0">
                          <a:effectLst/>
                        </a:rPr>
                        <a:t>Reports</a:t>
                      </a:r>
                      <a:endParaRPr lang="nl-NL" sz="1050" dirty="0">
                        <a:effectLst/>
                      </a:endParaRPr>
                    </a:p>
                    <a:p>
                      <a:pPr marL="342900" lvl="0" indent="-342900">
                        <a:lnSpc>
                          <a:spcPct val="115000"/>
                        </a:lnSpc>
                        <a:spcAft>
                          <a:spcPts val="0"/>
                        </a:spcAft>
                        <a:buFont typeface="Symbol" charset="2"/>
                        <a:buChar char=""/>
                      </a:pPr>
                      <a:r>
                        <a:rPr lang="en-GB" sz="1050" dirty="0">
                          <a:effectLst/>
                        </a:rPr>
                        <a:t>Instruments </a:t>
                      </a:r>
                      <a:endParaRPr lang="nl-NL" sz="1050" dirty="0">
                        <a:effectLst/>
                      </a:endParaRPr>
                    </a:p>
                    <a:p>
                      <a:pPr marL="342900" lvl="0" indent="-342900">
                        <a:lnSpc>
                          <a:spcPct val="115000"/>
                        </a:lnSpc>
                        <a:spcAft>
                          <a:spcPts val="0"/>
                        </a:spcAft>
                        <a:buFont typeface="Symbol" charset="2"/>
                        <a:buChar char=""/>
                      </a:pPr>
                      <a:r>
                        <a:rPr lang="en-GB" sz="1050" dirty="0">
                          <a:effectLst/>
                        </a:rPr>
                        <a:t>Educational material </a:t>
                      </a:r>
                      <a:endParaRPr lang="nl-NL" sz="1050" dirty="0">
                        <a:effectLst/>
                      </a:endParaRPr>
                    </a:p>
                    <a:p>
                      <a:pPr marL="342900" lvl="0" indent="-342900">
                        <a:lnSpc>
                          <a:spcPct val="115000"/>
                        </a:lnSpc>
                        <a:spcAft>
                          <a:spcPts val="0"/>
                        </a:spcAft>
                        <a:buFont typeface="Symbol" charset="2"/>
                        <a:buChar char=""/>
                      </a:pPr>
                      <a:r>
                        <a:rPr lang="en-GB" sz="1050" dirty="0">
                          <a:effectLst/>
                        </a:rPr>
                        <a:t>Websites</a:t>
                      </a:r>
                      <a:endParaRPr lang="nl-NL" sz="1050" dirty="0">
                        <a:effectLst/>
                      </a:endParaRPr>
                    </a:p>
                    <a:p>
                      <a:pPr marL="342900" lvl="0" indent="-342900">
                        <a:lnSpc>
                          <a:spcPct val="115000"/>
                        </a:lnSpc>
                        <a:spcAft>
                          <a:spcPts val="0"/>
                        </a:spcAft>
                        <a:buFont typeface="Symbol" charset="2"/>
                        <a:buChar char=""/>
                      </a:pPr>
                      <a:r>
                        <a:rPr lang="en-GB" sz="1050" dirty="0">
                          <a:effectLst/>
                        </a:rPr>
                        <a:t>In-service professional development </a:t>
                      </a:r>
                      <a:endParaRPr lang="nl-NL" sz="1050" dirty="0">
                        <a:effectLst/>
                      </a:endParaRPr>
                    </a:p>
                    <a:p>
                      <a:pPr>
                        <a:lnSpc>
                          <a:spcPct val="115000"/>
                        </a:lnSpc>
                        <a:spcAft>
                          <a:spcPts val="0"/>
                        </a:spcAft>
                      </a:pPr>
                      <a:r>
                        <a:rPr lang="en-GB" sz="1050" dirty="0">
                          <a:effectLst/>
                        </a:rPr>
                        <a:t>Pro </a:t>
                      </a:r>
                      <a:r>
                        <a:rPr lang="en-GB" sz="1050" dirty="0" err="1">
                          <a:effectLst/>
                        </a:rPr>
                        <a:t>memorie</a:t>
                      </a:r>
                      <a:r>
                        <a:rPr lang="en-GB" sz="1050" dirty="0">
                          <a:effectLst/>
                        </a:rPr>
                        <a:t>: </a:t>
                      </a:r>
                      <a:r>
                        <a:rPr lang="en-GB" sz="1050" dirty="0" err="1">
                          <a:effectLst/>
                        </a:rPr>
                        <a:t>Documentaires</a:t>
                      </a:r>
                      <a:endParaRPr lang="nl-NL" sz="1050" dirty="0">
                        <a:effectLst/>
                      </a:endParaRPr>
                    </a:p>
                  </a:txBody>
                  <a:tcPr marL="40257" marR="40257" marT="0" marB="0"/>
                </a:tc>
                <a:extLst>
                  <a:ext uri="{0D108BD9-81ED-4DB2-BD59-A6C34878D82A}">
                    <a16:rowId xmlns:a16="http://schemas.microsoft.com/office/drawing/2014/main" val="10001"/>
                  </a:ext>
                </a:extLst>
              </a:tr>
              <a:tr h="1505379">
                <a:tc>
                  <a:txBody>
                    <a:bodyPr/>
                    <a:lstStyle/>
                    <a:p>
                      <a:pPr marL="71755" marR="71755" algn="ctr">
                        <a:lnSpc>
                          <a:spcPct val="115000"/>
                        </a:lnSpc>
                        <a:spcAft>
                          <a:spcPts val="0"/>
                        </a:spcAft>
                      </a:pPr>
                      <a:r>
                        <a:rPr lang="en-IE" sz="600" dirty="0">
                          <a:effectLst/>
                        </a:rPr>
                        <a:t>Demonstrable</a:t>
                      </a:r>
                      <a:endParaRPr lang="nl-NL" sz="600" dirty="0">
                        <a:effectLst/>
                      </a:endParaRPr>
                    </a:p>
                    <a:p>
                      <a:pPr marL="71755" marR="71755" algn="ctr">
                        <a:lnSpc>
                          <a:spcPct val="115000"/>
                        </a:lnSpc>
                        <a:spcAft>
                          <a:spcPts val="0"/>
                        </a:spcAft>
                      </a:pPr>
                      <a:r>
                        <a:rPr lang="en-IE" sz="600" dirty="0">
                          <a:effectLst/>
                        </a:rPr>
                        <a:t>use of</a:t>
                      </a:r>
                      <a:endParaRPr lang="nl-NL" sz="600" dirty="0">
                        <a:effectLst/>
                      </a:endParaRPr>
                    </a:p>
                    <a:p>
                      <a:pPr marL="71755" marR="71755" algn="ctr">
                        <a:lnSpc>
                          <a:spcPct val="115000"/>
                        </a:lnSpc>
                        <a:spcAft>
                          <a:spcPts val="0"/>
                        </a:spcAft>
                      </a:pPr>
                      <a:r>
                        <a:rPr lang="en-IE" sz="600" dirty="0">
                          <a:effectLst/>
                        </a:rPr>
                        <a:t>products</a:t>
                      </a:r>
                      <a:endParaRPr lang="nl-NL" sz="600" dirty="0">
                        <a:effectLst/>
                      </a:endParaRPr>
                    </a:p>
                    <a:p>
                      <a:pPr marL="71755" marR="71755" algn="ctr">
                        <a:lnSpc>
                          <a:spcPct val="115000"/>
                        </a:lnSpc>
                        <a:spcAft>
                          <a:spcPts val="0"/>
                        </a:spcAft>
                      </a:pPr>
                      <a:r>
                        <a:rPr lang="en-IE" sz="600" dirty="0">
                          <a:effectLst/>
                        </a:rPr>
                        <a:t> </a:t>
                      </a:r>
                      <a:endParaRPr lang="nl-NL" sz="600" dirty="0">
                        <a:effectLst/>
                        <a:latin typeface="Calibri" charset="0"/>
                        <a:ea typeface="Calibri" charset="0"/>
                        <a:cs typeface="Times New Roman" charset="0"/>
                      </a:endParaRPr>
                    </a:p>
                  </a:txBody>
                  <a:tcPr marL="40257" marR="40257" marT="0" marB="0" vert="vert270"/>
                </a:tc>
                <a:tc>
                  <a:txBody>
                    <a:bodyPr/>
                    <a:lstStyle/>
                    <a:p>
                      <a:pPr>
                        <a:lnSpc>
                          <a:spcPct val="115000"/>
                        </a:lnSpc>
                        <a:spcAft>
                          <a:spcPts val="0"/>
                        </a:spcAft>
                      </a:pPr>
                      <a:r>
                        <a:rPr lang="en-GB" sz="1050" b="1" dirty="0">
                          <a:effectLst/>
                        </a:rPr>
                        <a:t>Use of research products by peers</a:t>
                      </a:r>
                      <a:endParaRPr lang="nl-NL" sz="1050" b="1" dirty="0">
                        <a:effectLst/>
                      </a:endParaRPr>
                    </a:p>
                    <a:p>
                      <a:pPr marL="342900" lvl="0" indent="-342900">
                        <a:lnSpc>
                          <a:spcPct val="115000"/>
                        </a:lnSpc>
                        <a:spcAft>
                          <a:spcPts val="0"/>
                        </a:spcAft>
                        <a:buFont typeface="Symbol" charset="2"/>
                        <a:buChar char=""/>
                      </a:pPr>
                      <a:r>
                        <a:rPr lang="en-GB" sz="1050" dirty="0">
                          <a:effectLst/>
                        </a:rPr>
                        <a:t>(Projects in) cooperation with academic partners (joint products are a requirement)</a:t>
                      </a:r>
                      <a:endParaRPr lang="nl-NL" sz="1050" dirty="0">
                        <a:effectLst/>
                      </a:endParaRPr>
                    </a:p>
                    <a:p>
                      <a:pPr marL="342900" lvl="0" indent="-342900">
                        <a:lnSpc>
                          <a:spcPct val="115000"/>
                        </a:lnSpc>
                        <a:spcAft>
                          <a:spcPts val="0"/>
                        </a:spcAft>
                        <a:buFont typeface="Symbol" charset="2"/>
                        <a:buChar char=""/>
                      </a:pPr>
                      <a:r>
                        <a:rPr lang="en-GB" sz="1050" dirty="0">
                          <a:effectLst/>
                        </a:rPr>
                        <a:t>Use of publications in narrative reviews and meta-analyses</a:t>
                      </a:r>
                      <a:endParaRPr lang="nl-NL" sz="1050" dirty="0">
                        <a:effectLst/>
                      </a:endParaRPr>
                    </a:p>
                    <a:p>
                      <a:pPr marL="342900" lvl="0" indent="-342900">
                        <a:lnSpc>
                          <a:spcPct val="115000"/>
                        </a:lnSpc>
                        <a:spcAft>
                          <a:spcPts val="0"/>
                        </a:spcAft>
                        <a:buFont typeface="Symbol" charset="2"/>
                        <a:buChar char=""/>
                      </a:pPr>
                      <a:r>
                        <a:rPr lang="en-GB" sz="1050" dirty="0">
                          <a:effectLst/>
                        </a:rPr>
                        <a:t>Citations of publications </a:t>
                      </a:r>
                      <a:endParaRPr lang="nl-NL" sz="1050" dirty="0">
                        <a:effectLst/>
                      </a:endParaRPr>
                    </a:p>
                    <a:p>
                      <a:pPr>
                        <a:lnSpc>
                          <a:spcPct val="115000"/>
                        </a:lnSpc>
                        <a:spcAft>
                          <a:spcPts val="0"/>
                        </a:spcAft>
                      </a:pPr>
                      <a:r>
                        <a:rPr lang="en-GB" sz="1050" dirty="0">
                          <a:effectLst/>
                        </a:rPr>
                        <a:t>Pro </a:t>
                      </a:r>
                      <a:r>
                        <a:rPr lang="en-GB" sz="1050" dirty="0" err="1">
                          <a:effectLst/>
                        </a:rPr>
                        <a:t>memorie</a:t>
                      </a:r>
                      <a:r>
                        <a:rPr lang="en-GB" sz="1050" dirty="0">
                          <a:effectLst/>
                        </a:rPr>
                        <a:t>: Use of datasets</a:t>
                      </a:r>
                      <a:endParaRPr lang="nl-NL" sz="1050" dirty="0">
                        <a:effectLst/>
                      </a:endParaRPr>
                    </a:p>
                  </a:txBody>
                  <a:tcPr marL="40257" marR="40257" marT="0" marB="0"/>
                </a:tc>
                <a:tc>
                  <a:txBody>
                    <a:bodyPr/>
                    <a:lstStyle/>
                    <a:p>
                      <a:pPr>
                        <a:lnSpc>
                          <a:spcPct val="115000"/>
                        </a:lnSpc>
                        <a:spcAft>
                          <a:spcPts val="0"/>
                        </a:spcAft>
                      </a:pPr>
                      <a:r>
                        <a:rPr lang="en-GB" sz="1050" b="1" dirty="0">
                          <a:effectLst/>
                        </a:rPr>
                        <a:t>Use of research products by societal groups</a:t>
                      </a:r>
                      <a:endParaRPr lang="nl-NL" sz="1050" b="1" dirty="0">
                        <a:effectLst/>
                      </a:endParaRPr>
                    </a:p>
                    <a:p>
                      <a:pPr marL="342900" lvl="0" indent="-342900">
                        <a:lnSpc>
                          <a:spcPct val="115000"/>
                        </a:lnSpc>
                        <a:spcAft>
                          <a:spcPts val="0"/>
                        </a:spcAft>
                        <a:buFont typeface="Symbol" charset="2"/>
                        <a:buChar char=""/>
                      </a:pPr>
                      <a:r>
                        <a:rPr lang="en-GB" sz="1050" dirty="0">
                          <a:effectLst/>
                        </a:rPr>
                        <a:t>(Projects in) cooperation with societal</a:t>
                      </a:r>
                      <a:endParaRPr lang="nl-NL" sz="1050" dirty="0">
                        <a:effectLst/>
                      </a:endParaRPr>
                    </a:p>
                    <a:p>
                      <a:pPr marL="181610">
                        <a:lnSpc>
                          <a:spcPct val="115000"/>
                        </a:lnSpc>
                        <a:spcAft>
                          <a:spcPts val="0"/>
                        </a:spcAft>
                      </a:pPr>
                      <a:r>
                        <a:rPr lang="nl-NL" sz="1050" dirty="0">
                          <a:effectLst/>
                        </a:rPr>
                        <a:t>Partners (contract research)</a:t>
                      </a:r>
                    </a:p>
                    <a:p>
                      <a:pPr marL="342900" lvl="0" indent="-342900">
                        <a:lnSpc>
                          <a:spcPct val="115000"/>
                        </a:lnSpc>
                        <a:spcAft>
                          <a:spcPts val="0"/>
                        </a:spcAft>
                        <a:buFont typeface="Symbol" charset="2"/>
                        <a:buChar char=""/>
                      </a:pPr>
                      <a:r>
                        <a:rPr lang="nl-NL" sz="1050" dirty="0">
                          <a:effectLst/>
                        </a:rPr>
                        <a:t>Reviews of </a:t>
                      </a:r>
                      <a:r>
                        <a:rPr lang="nl-NL" sz="1050" dirty="0" err="1">
                          <a:effectLst/>
                        </a:rPr>
                        <a:t>publications</a:t>
                      </a:r>
                      <a:endParaRPr lang="nl-NL" sz="1050" dirty="0">
                        <a:effectLst/>
                      </a:endParaRPr>
                    </a:p>
                    <a:p>
                      <a:pPr marL="342900" lvl="0" indent="-342900">
                        <a:lnSpc>
                          <a:spcPct val="115000"/>
                        </a:lnSpc>
                        <a:spcAft>
                          <a:spcPts val="0"/>
                        </a:spcAft>
                        <a:buFont typeface="Symbol" charset="2"/>
                        <a:buChar char=""/>
                      </a:pPr>
                      <a:r>
                        <a:rPr lang="en-GB" sz="1050" dirty="0">
                          <a:effectLst/>
                        </a:rPr>
                        <a:t>Use of publications (for example in education and training)</a:t>
                      </a:r>
                      <a:endParaRPr lang="nl-NL" sz="1050" dirty="0">
                        <a:effectLst/>
                      </a:endParaRPr>
                    </a:p>
                    <a:p>
                      <a:pPr marL="342900" lvl="0" indent="-342900">
                        <a:lnSpc>
                          <a:spcPct val="115000"/>
                        </a:lnSpc>
                        <a:spcAft>
                          <a:spcPts val="0"/>
                        </a:spcAft>
                        <a:buFont typeface="Symbol" charset="2"/>
                        <a:buChar char=""/>
                      </a:pPr>
                      <a:r>
                        <a:rPr lang="en-GB" sz="1050" dirty="0">
                          <a:effectLst/>
                        </a:rPr>
                        <a:t>Use of instruments </a:t>
                      </a:r>
                      <a:endParaRPr lang="nl-NL" sz="1050" dirty="0">
                        <a:effectLst/>
                      </a:endParaRPr>
                    </a:p>
                    <a:p>
                      <a:pPr>
                        <a:lnSpc>
                          <a:spcPct val="115000"/>
                        </a:lnSpc>
                        <a:spcAft>
                          <a:spcPts val="0"/>
                        </a:spcAft>
                      </a:pPr>
                      <a:r>
                        <a:rPr lang="en-GB" sz="1050" dirty="0">
                          <a:effectLst/>
                        </a:rPr>
                        <a:t>Pro </a:t>
                      </a:r>
                      <a:r>
                        <a:rPr lang="en-GB" sz="1050" dirty="0" err="1">
                          <a:effectLst/>
                        </a:rPr>
                        <a:t>memorie</a:t>
                      </a:r>
                      <a:r>
                        <a:rPr lang="en-GB" sz="1050" dirty="0">
                          <a:effectLst/>
                        </a:rPr>
                        <a:t>: Political and policy</a:t>
                      </a:r>
                      <a:r>
                        <a:rPr lang="en-GB" sz="1050" baseline="0" dirty="0">
                          <a:effectLst/>
                        </a:rPr>
                        <a:t> spin off</a:t>
                      </a:r>
                      <a:endParaRPr lang="nl-NL" sz="1050" dirty="0">
                        <a:effectLst/>
                      </a:endParaRPr>
                    </a:p>
                  </a:txBody>
                  <a:tcPr marL="40257" marR="40257" marT="0" marB="0"/>
                </a:tc>
                <a:extLst>
                  <a:ext uri="{0D108BD9-81ED-4DB2-BD59-A6C34878D82A}">
                    <a16:rowId xmlns:a16="http://schemas.microsoft.com/office/drawing/2014/main" val="10002"/>
                  </a:ext>
                </a:extLst>
              </a:tr>
              <a:tr h="2870791">
                <a:tc>
                  <a:txBody>
                    <a:bodyPr/>
                    <a:lstStyle/>
                    <a:p>
                      <a:pPr marL="71755" marR="71755" algn="ctr">
                        <a:lnSpc>
                          <a:spcPct val="115000"/>
                        </a:lnSpc>
                        <a:spcAft>
                          <a:spcPts val="0"/>
                        </a:spcAft>
                      </a:pPr>
                      <a:r>
                        <a:rPr lang="en-IE" sz="600">
                          <a:effectLst/>
                        </a:rPr>
                        <a:t>Demonstrable</a:t>
                      </a:r>
                      <a:endParaRPr lang="nl-NL" sz="600">
                        <a:effectLst/>
                      </a:endParaRPr>
                    </a:p>
                    <a:p>
                      <a:pPr marL="71755" marR="71755" algn="ctr">
                        <a:lnSpc>
                          <a:spcPct val="115000"/>
                        </a:lnSpc>
                        <a:spcAft>
                          <a:spcPts val="0"/>
                        </a:spcAft>
                      </a:pPr>
                      <a:r>
                        <a:rPr lang="en-IE" sz="600">
                          <a:effectLst/>
                        </a:rPr>
                        <a:t>marks of</a:t>
                      </a:r>
                      <a:endParaRPr lang="nl-NL" sz="600">
                        <a:effectLst/>
                      </a:endParaRPr>
                    </a:p>
                    <a:p>
                      <a:pPr marL="71755" marR="71755" algn="ctr">
                        <a:lnSpc>
                          <a:spcPct val="115000"/>
                        </a:lnSpc>
                        <a:spcAft>
                          <a:spcPts val="0"/>
                        </a:spcAft>
                      </a:pPr>
                      <a:r>
                        <a:rPr lang="en-IE" sz="600">
                          <a:effectLst/>
                        </a:rPr>
                        <a:t>recognition</a:t>
                      </a:r>
                      <a:endParaRPr lang="nl-NL" sz="600">
                        <a:effectLst/>
                      </a:endParaRPr>
                    </a:p>
                    <a:p>
                      <a:pPr marL="71755" marR="71755" algn="ctr">
                        <a:lnSpc>
                          <a:spcPct val="115000"/>
                        </a:lnSpc>
                        <a:spcAft>
                          <a:spcPts val="0"/>
                        </a:spcAft>
                      </a:pPr>
                      <a:r>
                        <a:rPr lang="en-IE" sz="600">
                          <a:effectLst/>
                        </a:rPr>
                        <a:t> </a:t>
                      </a:r>
                      <a:endParaRPr lang="nl-NL" sz="600">
                        <a:effectLst/>
                        <a:latin typeface="Calibri" charset="0"/>
                        <a:ea typeface="Calibri" charset="0"/>
                        <a:cs typeface="Times New Roman" charset="0"/>
                      </a:endParaRPr>
                    </a:p>
                  </a:txBody>
                  <a:tcPr marL="40257" marR="40257" marT="0" marB="0" vert="vert270"/>
                </a:tc>
                <a:tc>
                  <a:txBody>
                    <a:bodyPr/>
                    <a:lstStyle/>
                    <a:p>
                      <a:pPr>
                        <a:lnSpc>
                          <a:spcPct val="115000"/>
                        </a:lnSpc>
                        <a:spcAft>
                          <a:spcPts val="0"/>
                        </a:spcAft>
                      </a:pPr>
                      <a:r>
                        <a:rPr lang="en-GB" sz="1050" b="1" dirty="0">
                          <a:effectLst/>
                        </a:rPr>
                        <a:t>Marks of recognition from peers</a:t>
                      </a:r>
                      <a:endParaRPr lang="nl-NL" sz="1050" b="1" dirty="0">
                        <a:effectLst/>
                      </a:endParaRPr>
                    </a:p>
                    <a:p>
                      <a:pPr marL="342900" lvl="0" indent="-342900">
                        <a:lnSpc>
                          <a:spcPct val="115000"/>
                        </a:lnSpc>
                        <a:spcAft>
                          <a:spcPts val="0"/>
                        </a:spcAft>
                        <a:buFont typeface="Symbol" charset="2"/>
                        <a:buChar char=""/>
                      </a:pPr>
                      <a:r>
                        <a:rPr lang="en-GB" sz="1050" dirty="0">
                          <a:effectLst/>
                        </a:rPr>
                        <a:t>Science awards/scholarly prizes </a:t>
                      </a:r>
                      <a:endParaRPr lang="nl-NL" sz="1050" dirty="0">
                        <a:effectLst/>
                      </a:endParaRPr>
                    </a:p>
                    <a:p>
                      <a:pPr marL="342900" lvl="0" indent="-342900">
                        <a:lnSpc>
                          <a:spcPct val="115000"/>
                        </a:lnSpc>
                        <a:spcAft>
                          <a:spcPts val="0"/>
                        </a:spcAft>
                        <a:buFont typeface="Symbol" charset="2"/>
                        <a:buChar char=""/>
                      </a:pPr>
                      <a:r>
                        <a:rPr lang="en-GB" sz="1050" dirty="0">
                          <a:effectLst/>
                        </a:rPr>
                        <a:t>Research grants awarded to individuals </a:t>
                      </a:r>
                      <a:endParaRPr lang="nl-NL" sz="1050" dirty="0">
                        <a:effectLst/>
                      </a:endParaRPr>
                    </a:p>
                    <a:p>
                      <a:pPr marL="342900" lvl="0" indent="-342900">
                        <a:lnSpc>
                          <a:spcPct val="115000"/>
                        </a:lnSpc>
                        <a:spcAft>
                          <a:spcPts val="0"/>
                        </a:spcAft>
                        <a:buFont typeface="Symbol" charset="2"/>
                        <a:buChar char=""/>
                      </a:pPr>
                      <a:r>
                        <a:rPr lang="en-GB" sz="1050" dirty="0">
                          <a:effectLst/>
                        </a:rPr>
                        <a:t>Funding of projects  (2e </a:t>
                      </a:r>
                      <a:r>
                        <a:rPr lang="en-GB" sz="1050" dirty="0" err="1">
                          <a:effectLst/>
                        </a:rPr>
                        <a:t>geldstroom</a:t>
                      </a:r>
                      <a:r>
                        <a:rPr lang="en-GB" sz="1050" dirty="0">
                          <a:effectLst/>
                        </a:rPr>
                        <a:t>)</a:t>
                      </a:r>
                      <a:endParaRPr lang="nl-NL" sz="1050" dirty="0">
                        <a:effectLst/>
                      </a:endParaRPr>
                    </a:p>
                    <a:p>
                      <a:pPr marL="342900" lvl="0" indent="-342900">
                        <a:lnSpc>
                          <a:spcPct val="115000"/>
                        </a:lnSpc>
                        <a:spcAft>
                          <a:spcPts val="0"/>
                        </a:spcAft>
                        <a:buFont typeface="Symbol" charset="2"/>
                        <a:buChar char=""/>
                      </a:pPr>
                      <a:r>
                        <a:rPr lang="en-GB" sz="1050" dirty="0">
                          <a:effectLst/>
                        </a:rPr>
                        <a:t>Invited lectures (including Guest lectures for students at other universities)</a:t>
                      </a:r>
                      <a:endParaRPr lang="nl-NL" sz="1050" dirty="0">
                        <a:effectLst/>
                      </a:endParaRPr>
                    </a:p>
                    <a:p>
                      <a:pPr marL="342900" lvl="0" indent="-342900">
                        <a:lnSpc>
                          <a:spcPct val="115000"/>
                        </a:lnSpc>
                        <a:spcAft>
                          <a:spcPts val="0"/>
                        </a:spcAft>
                        <a:buFont typeface="Symbol" charset="2"/>
                        <a:buChar char=""/>
                      </a:pPr>
                      <a:r>
                        <a:rPr lang="nl-NL" sz="1050" dirty="0">
                          <a:effectLst/>
                        </a:rPr>
                        <a:t>Membership of scientific bodies</a:t>
                      </a:r>
                    </a:p>
                    <a:p>
                      <a:pPr marL="342900" lvl="0" indent="-342900">
                        <a:lnSpc>
                          <a:spcPct val="115000"/>
                        </a:lnSpc>
                        <a:spcAft>
                          <a:spcPts val="0"/>
                        </a:spcAft>
                        <a:buFont typeface="Symbol" charset="2"/>
                        <a:buChar char=""/>
                      </a:pPr>
                      <a:r>
                        <a:rPr lang="en-US" sz="1050" dirty="0">
                          <a:effectLst/>
                        </a:rPr>
                        <a:t>Membership of editorial boards of scientific journals or </a:t>
                      </a:r>
                      <a:r>
                        <a:rPr lang="en-US" sz="1050" dirty="0" err="1">
                          <a:effectLst/>
                        </a:rPr>
                        <a:t>bookseries</a:t>
                      </a:r>
                      <a:endParaRPr lang="nl-NL" sz="1050" dirty="0">
                        <a:effectLst/>
                      </a:endParaRPr>
                    </a:p>
                    <a:p>
                      <a:pPr marL="342900" lvl="0" indent="-342900">
                        <a:lnSpc>
                          <a:spcPct val="115000"/>
                        </a:lnSpc>
                        <a:spcAft>
                          <a:spcPts val="0"/>
                        </a:spcAft>
                        <a:buFont typeface="Symbol" charset="2"/>
                        <a:buChar char=""/>
                      </a:pPr>
                      <a:r>
                        <a:rPr lang="nl-NL" sz="1050" dirty="0">
                          <a:effectLst/>
                        </a:rPr>
                        <a:t>Fellowships </a:t>
                      </a:r>
                      <a:r>
                        <a:rPr lang="nl-NL" sz="1050" dirty="0" err="1">
                          <a:effectLst/>
                        </a:rPr>
                        <a:t>and</a:t>
                      </a:r>
                      <a:r>
                        <a:rPr lang="nl-NL" sz="1050" dirty="0">
                          <a:effectLst/>
                        </a:rPr>
                        <a:t> </a:t>
                      </a:r>
                      <a:r>
                        <a:rPr lang="nl-NL" sz="1050" dirty="0" err="1">
                          <a:effectLst/>
                        </a:rPr>
                        <a:t>Visiting</a:t>
                      </a:r>
                      <a:r>
                        <a:rPr lang="nl-NL" sz="1050" dirty="0">
                          <a:effectLst/>
                        </a:rPr>
                        <a:t> </a:t>
                      </a:r>
                      <a:r>
                        <a:rPr lang="nl-NL" sz="1050" dirty="0" err="1">
                          <a:effectLst/>
                        </a:rPr>
                        <a:t>professorships</a:t>
                      </a:r>
                      <a:endParaRPr lang="nl-NL" sz="1050" dirty="0">
                        <a:effectLst/>
                      </a:endParaRPr>
                    </a:p>
                    <a:p>
                      <a:pPr marL="342900" lvl="0" indent="-342900">
                        <a:lnSpc>
                          <a:spcPct val="115000"/>
                        </a:lnSpc>
                        <a:spcAft>
                          <a:spcPts val="0"/>
                        </a:spcAft>
                        <a:buFont typeface="Symbol" charset="2"/>
                        <a:buChar char=""/>
                      </a:pPr>
                      <a:r>
                        <a:rPr lang="en-US" sz="1050" dirty="0">
                          <a:effectLst/>
                        </a:rPr>
                        <a:t>Peer Review </a:t>
                      </a:r>
                      <a:endParaRPr lang="nl-NL" sz="1050" dirty="0">
                        <a:effectLst/>
                      </a:endParaRPr>
                    </a:p>
                    <a:p>
                      <a:pPr marL="342900" lvl="0" indent="-342900">
                        <a:lnSpc>
                          <a:spcPct val="115000"/>
                        </a:lnSpc>
                        <a:spcAft>
                          <a:spcPts val="0"/>
                        </a:spcAft>
                        <a:buFont typeface="Symbol" charset="2"/>
                        <a:buChar char=""/>
                      </a:pPr>
                      <a:r>
                        <a:rPr lang="en-GB" sz="1050" dirty="0">
                          <a:effectLst/>
                        </a:rPr>
                        <a:t>Supervision of external (doctoral) research</a:t>
                      </a:r>
                      <a:endParaRPr lang="nl-NL" sz="1050" dirty="0">
                        <a:effectLst/>
                      </a:endParaRPr>
                    </a:p>
                    <a:p>
                      <a:pPr marL="342900" lvl="0" indent="-342900">
                        <a:lnSpc>
                          <a:spcPct val="115000"/>
                        </a:lnSpc>
                        <a:spcAft>
                          <a:spcPts val="0"/>
                        </a:spcAft>
                        <a:buFont typeface="Symbol" charset="2"/>
                        <a:buChar char=""/>
                      </a:pPr>
                      <a:r>
                        <a:rPr lang="en-GB" sz="1050" dirty="0">
                          <a:effectLst/>
                        </a:rPr>
                        <a:t>Membership of external doctoral examination committees</a:t>
                      </a:r>
                      <a:endParaRPr lang="nl-NL" sz="1050" dirty="0">
                        <a:effectLst/>
                      </a:endParaRPr>
                    </a:p>
                    <a:p>
                      <a:pPr>
                        <a:lnSpc>
                          <a:spcPct val="115000"/>
                        </a:lnSpc>
                        <a:spcAft>
                          <a:spcPts val="0"/>
                        </a:spcAft>
                      </a:pPr>
                      <a:r>
                        <a:rPr lang="en-GB" sz="1050" dirty="0">
                          <a:effectLst/>
                        </a:rPr>
                        <a:t> Pro </a:t>
                      </a:r>
                      <a:r>
                        <a:rPr lang="en-GB" sz="1050" dirty="0" err="1">
                          <a:effectLst/>
                        </a:rPr>
                        <a:t>memorie</a:t>
                      </a:r>
                      <a:r>
                        <a:rPr lang="en-GB" sz="1050" dirty="0">
                          <a:effectLst/>
                        </a:rPr>
                        <a:t>: </a:t>
                      </a:r>
                      <a:r>
                        <a:rPr lang="nl-NL" sz="1050" dirty="0">
                          <a:effectLst/>
                        </a:rPr>
                        <a:t>Honorary Doctorates</a:t>
                      </a:r>
                      <a:endParaRPr lang="nl-NL" sz="1050" dirty="0">
                        <a:effectLst/>
                        <a:latin typeface="Calibri" charset="0"/>
                        <a:ea typeface="Calibri" charset="0"/>
                        <a:cs typeface="Times New Roman" charset="0"/>
                      </a:endParaRPr>
                    </a:p>
                  </a:txBody>
                  <a:tcPr marL="40257" marR="40257" marT="0" marB="0"/>
                </a:tc>
                <a:tc>
                  <a:txBody>
                    <a:bodyPr/>
                    <a:lstStyle/>
                    <a:p>
                      <a:pPr>
                        <a:lnSpc>
                          <a:spcPct val="115000"/>
                        </a:lnSpc>
                        <a:spcAft>
                          <a:spcPts val="0"/>
                        </a:spcAft>
                      </a:pPr>
                      <a:r>
                        <a:rPr lang="en-GB" sz="1050" b="1" dirty="0">
                          <a:effectLst/>
                        </a:rPr>
                        <a:t>Marks of recognition by societal groups</a:t>
                      </a:r>
                      <a:endParaRPr lang="nl-NL" sz="1050" b="1" dirty="0">
                        <a:effectLst/>
                      </a:endParaRPr>
                    </a:p>
                    <a:p>
                      <a:pPr marL="342900" lvl="0" indent="-342900">
                        <a:lnSpc>
                          <a:spcPct val="115000"/>
                        </a:lnSpc>
                        <a:spcAft>
                          <a:spcPts val="0"/>
                        </a:spcAft>
                        <a:buFont typeface="Symbol" charset="2"/>
                        <a:buChar char=""/>
                      </a:pPr>
                      <a:r>
                        <a:rPr lang="en-GB" sz="1050" dirty="0">
                          <a:effectLst/>
                        </a:rPr>
                        <a:t>Public prizes</a:t>
                      </a:r>
                      <a:endParaRPr lang="nl-NL" sz="1050" dirty="0">
                        <a:effectLst/>
                      </a:endParaRPr>
                    </a:p>
                    <a:p>
                      <a:pPr marL="342900" lvl="0" indent="-342900">
                        <a:lnSpc>
                          <a:spcPct val="115000"/>
                        </a:lnSpc>
                        <a:spcAft>
                          <a:spcPts val="0"/>
                        </a:spcAft>
                        <a:buFont typeface="Symbol" charset="2"/>
                        <a:buChar char=""/>
                      </a:pPr>
                      <a:r>
                        <a:rPr lang="en-GB" sz="1050" dirty="0">
                          <a:effectLst/>
                        </a:rPr>
                        <a:t>Funding by societal parties (3e </a:t>
                      </a:r>
                      <a:r>
                        <a:rPr lang="en-GB" sz="1050" dirty="0" err="1">
                          <a:effectLst/>
                        </a:rPr>
                        <a:t>geldstroom</a:t>
                      </a:r>
                      <a:r>
                        <a:rPr lang="en-GB" sz="1050" dirty="0">
                          <a:effectLst/>
                        </a:rPr>
                        <a:t>)</a:t>
                      </a:r>
                      <a:endParaRPr lang="nl-NL" sz="1050" dirty="0">
                        <a:effectLst/>
                      </a:endParaRPr>
                    </a:p>
                    <a:p>
                      <a:pPr marL="342900" lvl="0" indent="-342900">
                        <a:lnSpc>
                          <a:spcPct val="115000"/>
                        </a:lnSpc>
                        <a:spcAft>
                          <a:spcPts val="0"/>
                        </a:spcAft>
                        <a:buFont typeface="Symbol" charset="2"/>
                        <a:buChar char=""/>
                      </a:pPr>
                      <a:r>
                        <a:rPr lang="en-GB" sz="1050" dirty="0">
                          <a:effectLst/>
                        </a:rPr>
                        <a:t>Membership of societal </a:t>
                      </a:r>
                      <a:r>
                        <a:rPr lang="nl-NL" sz="1050" dirty="0" err="1">
                          <a:effectLst/>
                        </a:rPr>
                        <a:t>bodies</a:t>
                      </a:r>
                      <a:endParaRPr lang="nl-NL" sz="1050" dirty="0">
                        <a:effectLst/>
                      </a:endParaRPr>
                    </a:p>
                    <a:p>
                      <a:pPr marL="342900" lvl="0" indent="-342900">
                        <a:lnSpc>
                          <a:spcPct val="115000"/>
                        </a:lnSpc>
                        <a:spcAft>
                          <a:spcPts val="0"/>
                        </a:spcAft>
                        <a:buFont typeface="Symbol" charset="2"/>
                        <a:buChar char=""/>
                      </a:pPr>
                      <a:r>
                        <a:rPr lang="en-US" sz="1050" dirty="0">
                          <a:effectLst/>
                        </a:rPr>
                        <a:t>Membership of editorial boards </a:t>
                      </a:r>
                      <a:r>
                        <a:rPr lang="en-GB" sz="1050" dirty="0">
                          <a:effectLst/>
                        </a:rPr>
                        <a:t>of journals or series for professionals or the general audience</a:t>
                      </a:r>
                      <a:endParaRPr lang="nl-NL" sz="1050" dirty="0">
                        <a:effectLst/>
                      </a:endParaRPr>
                    </a:p>
                    <a:p>
                      <a:pPr marL="342900" lvl="0" indent="-342900">
                        <a:lnSpc>
                          <a:spcPct val="115000"/>
                        </a:lnSpc>
                        <a:spcAft>
                          <a:spcPts val="0"/>
                        </a:spcAft>
                        <a:buFont typeface="Symbol" charset="2"/>
                        <a:buChar char=""/>
                      </a:pPr>
                      <a:r>
                        <a:rPr lang="nl-NL" sz="1050" dirty="0">
                          <a:effectLst/>
                        </a:rPr>
                        <a:t>Interviews</a:t>
                      </a:r>
                    </a:p>
                    <a:p>
                      <a:pPr marL="342900" lvl="0" indent="-342900">
                        <a:lnSpc>
                          <a:spcPct val="115000"/>
                        </a:lnSpc>
                        <a:spcAft>
                          <a:spcPts val="0"/>
                        </a:spcAft>
                        <a:buFont typeface="Symbol" charset="2"/>
                        <a:buChar char=""/>
                      </a:pPr>
                      <a:r>
                        <a:rPr lang="nl-NL" sz="1050" dirty="0" err="1">
                          <a:effectLst/>
                        </a:rPr>
                        <a:t>Invited</a:t>
                      </a:r>
                      <a:r>
                        <a:rPr lang="nl-NL" sz="1050" dirty="0">
                          <a:effectLst/>
                        </a:rPr>
                        <a:t> </a:t>
                      </a:r>
                      <a:r>
                        <a:rPr lang="nl-NL" sz="1050" dirty="0" err="1">
                          <a:effectLst/>
                        </a:rPr>
                        <a:t>lectures</a:t>
                      </a:r>
                      <a:endParaRPr lang="nl-NL" sz="1050" dirty="0">
                        <a:effectLst/>
                      </a:endParaRPr>
                    </a:p>
                    <a:p>
                      <a:pPr marL="228600">
                        <a:lnSpc>
                          <a:spcPct val="115000"/>
                        </a:lnSpc>
                        <a:spcAft>
                          <a:spcPts val="0"/>
                        </a:spcAft>
                      </a:pPr>
                      <a:r>
                        <a:rPr lang="en-GB" sz="1050" dirty="0">
                          <a:effectLst/>
                        </a:rPr>
                        <a:t> </a:t>
                      </a:r>
                      <a:endParaRPr lang="nl-NL" sz="1050" dirty="0">
                        <a:effectLst/>
                        <a:latin typeface="Calibri" charset="0"/>
                        <a:ea typeface="Calibri" charset="0"/>
                        <a:cs typeface="Times New Roman" charset="0"/>
                      </a:endParaRPr>
                    </a:p>
                  </a:txBody>
                  <a:tcPr marL="40257" marR="40257" marT="0" marB="0"/>
                </a:tc>
                <a:extLst>
                  <a:ext uri="{0D108BD9-81ED-4DB2-BD59-A6C34878D82A}">
                    <a16:rowId xmlns:a16="http://schemas.microsoft.com/office/drawing/2014/main" val="10003"/>
                  </a:ext>
                </a:extLst>
              </a:tr>
            </a:tbl>
          </a:graphicData>
        </a:graphic>
      </p:graphicFrame>
      <p:sp>
        <p:nvSpPr>
          <p:cNvPr id="3" name="Rectangle 4">
            <a:extLst>
              <a:ext uri="{FF2B5EF4-FFF2-40B4-BE49-F238E27FC236}">
                <a16:creationId xmlns:a16="http://schemas.microsoft.com/office/drawing/2014/main" id="{8B1964A1-15A9-4EB6-B51D-E43DF759ADB5}"/>
              </a:ext>
            </a:extLst>
          </p:cNvPr>
          <p:cNvSpPr>
            <a:spLocks noGrp="1" noChangeArrowheads="1"/>
          </p:cNvSpPr>
          <p:nvPr>
            <p:ph type="body" idx="4294967295"/>
          </p:nvPr>
        </p:nvSpPr>
        <p:spPr>
          <a:xfrm>
            <a:off x="104775" y="2143125"/>
            <a:ext cx="11483975" cy="923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marL="0" indent="0">
              <a:spcBef>
                <a:spcPct val="0"/>
              </a:spcBef>
              <a:buFontTx/>
              <a:buNone/>
            </a:pPr>
            <a:br>
              <a:rPr lang="nl-NL" altLang="nl-NL" sz="1800" b="0">
                <a:solidFill>
                  <a:schemeClr val="tx1"/>
                </a:solidFill>
                <a:ea typeface="ＭＳ Ｐゴシック" panose="020B0600070205080204" pitchFamily="34" charset="-128"/>
              </a:rPr>
            </a:br>
            <a:endParaRPr lang="nl-NL" altLang="nl-NL" sz="1800" b="0">
              <a:solidFill>
                <a:schemeClr val="tx1"/>
              </a:solidFill>
              <a:ea typeface="ＭＳ Ｐゴシック" panose="020B0600070205080204" pitchFamily="34" charset="-128"/>
            </a:endParaRPr>
          </a:p>
          <a:p>
            <a:pPr marL="0" indent="0">
              <a:spcBef>
                <a:spcPct val="0"/>
              </a:spcBef>
              <a:buFontTx/>
              <a:buNone/>
            </a:pPr>
            <a:endParaRPr lang="nl-NL" altLang="nl-NL" sz="1800" b="0">
              <a:solidFill>
                <a:schemeClr val="tx1"/>
              </a:solidFill>
              <a:ea typeface="ＭＳ Ｐゴシック" panose="020B0600070205080204" pitchFamily="34" charset="-128"/>
            </a:endParaRPr>
          </a:p>
        </p:txBody>
      </p:sp>
    </p:spTree>
    <p:extLst>
      <p:ext uri="{BB962C8B-B14F-4D97-AF65-F5344CB8AC3E}">
        <p14:creationId xmlns:p14="http://schemas.microsoft.com/office/powerpoint/2010/main" val="1793954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412776"/>
            <a:ext cx="7945436" cy="529840"/>
          </a:xfrm>
        </p:spPr>
        <p:txBody>
          <a:bodyPr/>
          <a:lstStyle/>
          <a:p>
            <a:pPr algn="ctr"/>
            <a:r>
              <a:rPr lang="nl-NL" dirty="0">
                <a:solidFill>
                  <a:srgbClr val="FF0000"/>
                </a:solidFill>
                <a:latin typeface="Garamond" panose="02020404030301010803" pitchFamily="18" charset="0"/>
              </a:rPr>
              <a:t>ref impact case studies</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827584" y="2132856"/>
            <a:ext cx="7943849" cy="3635375"/>
          </a:xfrm>
        </p:spPr>
        <p:txBody>
          <a:bodyPr/>
          <a:lstStyle/>
          <a:p>
            <a:r>
              <a:rPr lang="nl-NL" sz="2000" dirty="0">
                <a:solidFill>
                  <a:srgbClr val="002060"/>
                </a:solidFill>
                <a:latin typeface="Garamond" panose="02020404030301010803" pitchFamily="18" charset="0"/>
              </a:rPr>
              <a:t>Format </a:t>
            </a:r>
          </a:p>
          <a:p>
            <a:endParaRPr lang="nl-NL" sz="2000" dirty="0">
              <a:solidFill>
                <a:srgbClr val="002060"/>
              </a:solidFill>
              <a:latin typeface="Garamond" panose="02020404030301010803" pitchFamily="18" charset="0"/>
            </a:endParaRPr>
          </a:p>
          <a:p>
            <a:pPr marL="342900" indent="-342900">
              <a:buFont typeface="Arial" panose="020B0604020202020204" pitchFamily="34" charset="0"/>
              <a:buChar char="•"/>
            </a:pPr>
            <a:r>
              <a:rPr lang="nl-NL" sz="2000" dirty="0" err="1">
                <a:solidFill>
                  <a:srgbClr val="002060"/>
                </a:solidFill>
                <a:latin typeface="Garamond" panose="02020404030301010803" pitchFamily="18" charset="0"/>
              </a:rPr>
              <a:t>Submitting</a:t>
            </a:r>
            <a:r>
              <a:rPr lang="nl-NL" sz="2000" dirty="0">
                <a:solidFill>
                  <a:srgbClr val="002060"/>
                </a:solidFill>
                <a:latin typeface="Garamond" panose="02020404030301010803" pitchFamily="18" charset="0"/>
              </a:rPr>
              <a:t> unit</a:t>
            </a: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Summary of impact</a:t>
            </a:r>
          </a:p>
          <a:p>
            <a:pPr marL="342900" indent="-342900">
              <a:buFont typeface="Arial" panose="020B0604020202020204" pitchFamily="34" charset="0"/>
              <a:buChar char="•"/>
            </a:pPr>
            <a:r>
              <a:rPr lang="nl-NL" sz="2000" dirty="0" err="1">
                <a:solidFill>
                  <a:srgbClr val="002060"/>
                </a:solidFill>
                <a:latin typeface="Garamond" panose="02020404030301010803" pitchFamily="18" charset="0"/>
              </a:rPr>
              <a:t>Underpinning</a:t>
            </a:r>
            <a:r>
              <a:rPr lang="nl-NL" sz="2000" dirty="0">
                <a:solidFill>
                  <a:srgbClr val="002060"/>
                </a:solidFill>
                <a:latin typeface="Garamond" panose="02020404030301010803" pitchFamily="18" charset="0"/>
              </a:rPr>
              <a:t> research</a:t>
            </a:r>
          </a:p>
          <a:p>
            <a:pPr marL="342900" indent="-342900">
              <a:buFont typeface="Arial" panose="020B0604020202020204" pitchFamily="34" charset="0"/>
              <a:buChar char="•"/>
            </a:pPr>
            <a:r>
              <a:rPr lang="nl-NL" sz="2000" dirty="0" err="1">
                <a:solidFill>
                  <a:srgbClr val="002060"/>
                </a:solidFill>
                <a:latin typeface="Garamond" panose="02020404030301010803" pitchFamily="18" charset="0"/>
              </a:rPr>
              <a:t>References</a:t>
            </a:r>
            <a:r>
              <a:rPr lang="nl-NL" sz="2000" dirty="0">
                <a:solidFill>
                  <a:srgbClr val="002060"/>
                </a:solidFill>
                <a:latin typeface="Garamond" panose="02020404030301010803" pitchFamily="18" charset="0"/>
              </a:rPr>
              <a:t> to research</a:t>
            </a: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Details of impact (on policy, on engagement, on </a:t>
            </a:r>
            <a:r>
              <a:rPr lang="nl-NL" sz="2000" dirty="0" err="1">
                <a:solidFill>
                  <a:srgbClr val="002060"/>
                </a:solidFill>
                <a:latin typeface="Garamond" panose="02020404030301010803" pitchFamily="18" charset="0"/>
              </a:rPr>
              <a:t>industry</a:t>
            </a:r>
            <a:r>
              <a:rPr lang="nl-NL" sz="2000" dirty="0">
                <a:solidFill>
                  <a:srgbClr val="002060"/>
                </a:solidFill>
                <a:latin typeface="Garamond" panose="02020404030301010803" pitchFamily="18" charset="0"/>
              </a:rPr>
              <a:t>…)</a:t>
            </a: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Sources to </a:t>
            </a:r>
            <a:r>
              <a:rPr lang="nl-NL" sz="2000" dirty="0" err="1">
                <a:solidFill>
                  <a:srgbClr val="002060"/>
                </a:solidFill>
                <a:latin typeface="Garamond" panose="02020404030301010803" pitchFamily="18" charset="0"/>
              </a:rPr>
              <a:t>corroborate</a:t>
            </a:r>
            <a:r>
              <a:rPr lang="nl-NL" sz="2000" dirty="0">
                <a:solidFill>
                  <a:srgbClr val="002060"/>
                </a:solidFill>
                <a:latin typeface="Garamond" panose="02020404030301010803" pitchFamily="18" charset="0"/>
              </a:rPr>
              <a:t> impact</a:t>
            </a:r>
          </a:p>
          <a:p>
            <a:endParaRPr lang="en-GB" dirty="0"/>
          </a:p>
        </p:txBody>
      </p:sp>
      <p:sp>
        <p:nvSpPr>
          <p:cNvPr id="4" name="Slide Number Placeholder 3"/>
          <p:cNvSpPr>
            <a:spLocks noGrp="1"/>
          </p:cNvSpPr>
          <p:nvPr>
            <p:ph type="sldNum" sz="quarter" idx="10"/>
          </p:nvPr>
        </p:nvSpPr>
        <p:spPr/>
        <p:txBody>
          <a:bodyPr/>
          <a:lstStyle/>
          <a:p>
            <a:pPr>
              <a:defRPr/>
            </a:pPr>
            <a:fld id="{42BCFA89-D3B8-4DF0-8FE0-D8E101AACDA2}" type="slidenum">
              <a:rPr lang="en-US" smtClean="0"/>
              <a:pPr>
                <a:defRPr/>
              </a:pPr>
              <a:t>35</a:t>
            </a:fld>
            <a:endParaRPr lang="en-US" dirty="0"/>
          </a:p>
        </p:txBody>
      </p:sp>
    </p:spTree>
    <p:extLst>
      <p:ext uri="{BB962C8B-B14F-4D97-AF65-F5344CB8AC3E}">
        <p14:creationId xmlns:p14="http://schemas.microsoft.com/office/powerpoint/2010/main" val="2067727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412776"/>
            <a:ext cx="7945436" cy="529840"/>
          </a:xfrm>
        </p:spPr>
        <p:txBody>
          <a:bodyPr/>
          <a:lstStyle/>
          <a:p>
            <a:pPr algn="ctr"/>
            <a:r>
              <a:rPr lang="nl-NL" dirty="0" err="1">
                <a:solidFill>
                  <a:srgbClr val="FF0000"/>
                </a:solidFill>
                <a:latin typeface="Garamond" panose="02020404030301010803" pitchFamily="18" charset="0"/>
              </a:rPr>
              <a:t>Results</a:t>
            </a:r>
            <a:r>
              <a:rPr lang="nl-NL" dirty="0">
                <a:solidFill>
                  <a:srgbClr val="FF0000"/>
                </a:solidFill>
                <a:latin typeface="Garamond" panose="02020404030301010803" pitchFamily="18" charset="0"/>
              </a:rPr>
              <a:t> impact case studies</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827584" y="2132856"/>
            <a:ext cx="7943849" cy="3635375"/>
          </a:xfrm>
        </p:spPr>
        <p:txBody>
          <a:bodyPr/>
          <a:lstStyle/>
          <a:p>
            <a:pPr marL="342900" indent="-342900">
              <a:buFont typeface="Arial" panose="020B0604020202020204" pitchFamily="34" charset="0"/>
              <a:buChar char="•"/>
            </a:pPr>
            <a:r>
              <a:rPr lang="nl-NL" sz="2000" dirty="0" err="1">
                <a:solidFill>
                  <a:srgbClr val="002060"/>
                </a:solidFill>
                <a:latin typeface="Garamond" panose="02020404030301010803" pitchFamily="18" charset="0"/>
              </a:rPr>
              <a:t>Almost</a:t>
            </a:r>
            <a:r>
              <a:rPr lang="nl-NL" sz="2000" dirty="0">
                <a:solidFill>
                  <a:srgbClr val="002060"/>
                </a:solidFill>
                <a:latin typeface="Garamond" panose="02020404030301010803" pitchFamily="18" charset="0"/>
              </a:rPr>
              <a:t> 7000 impact case studies</a:t>
            </a: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60 different societal </a:t>
            </a:r>
            <a:r>
              <a:rPr lang="nl-NL" sz="2000" dirty="0" err="1">
                <a:solidFill>
                  <a:srgbClr val="002060"/>
                </a:solidFill>
                <a:latin typeface="Garamond" panose="02020404030301010803" pitchFamily="18" charset="0"/>
              </a:rPr>
              <a:t>areas</a:t>
            </a:r>
            <a:endParaRPr lang="nl-NL" sz="2000" dirty="0">
              <a:solidFill>
                <a:srgbClr val="002060"/>
              </a:solidFill>
              <a:latin typeface="Garamond" panose="02020404030301010803" pitchFamily="18" charset="0"/>
            </a:endParaRP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Impact </a:t>
            </a:r>
            <a:r>
              <a:rPr lang="nl-NL" sz="2000" dirty="0" err="1">
                <a:solidFill>
                  <a:srgbClr val="002060"/>
                </a:solidFill>
                <a:latin typeface="Garamond" panose="02020404030301010803" pitchFamily="18" charset="0"/>
              </a:rPr>
              <a:t>also</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outside</a:t>
            </a:r>
            <a:r>
              <a:rPr lang="nl-NL" sz="2000" dirty="0">
                <a:solidFill>
                  <a:srgbClr val="002060"/>
                </a:solidFill>
                <a:latin typeface="Garamond" panose="02020404030301010803" pitchFamily="18" charset="0"/>
              </a:rPr>
              <a:t> UK</a:t>
            </a: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A lot of MIT research</a:t>
            </a:r>
          </a:p>
          <a:p>
            <a:pPr marL="342900" indent="-342900">
              <a:buFont typeface="Arial" panose="020B0604020202020204" pitchFamily="34" charset="0"/>
              <a:buChar char="•"/>
            </a:pPr>
            <a:r>
              <a:rPr lang="nl-NL" sz="2000" dirty="0" err="1">
                <a:solidFill>
                  <a:srgbClr val="002060"/>
                </a:solidFill>
                <a:latin typeface="Garamond" panose="02020404030301010803" pitchFamily="18" charset="0"/>
              </a:rPr>
              <a:t>Having</a:t>
            </a:r>
            <a:r>
              <a:rPr lang="nl-NL" sz="2000" dirty="0">
                <a:solidFill>
                  <a:srgbClr val="002060"/>
                </a:solidFill>
                <a:latin typeface="Garamond" panose="02020404030301010803" pitchFamily="18" charset="0"/>
              </a:rPr>
              <a:t> multiple impact</a:t>
            </a: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Different types of HEI have different kinds of impact</a:t>
            </a:r>
          </a:p>
          <a:p>
            <a:pPr marL="342900" indent="-342900">
              <a:buFont typeface="Arial" panose="020B0604020202020204" pitchFamily="34" charset="0"/>
              <a:buChar char="•"/>
            </a:pPr>
            <a:r>
              <a:rPr lang="nl-NL" sz="2000" dirty="0" err="1">
                <a:solidFill>
                  <a:srgbClr val="002060"/>
                </a:solidFill>
                <a:latin typeface="Garamond" panose="02020404030301010803" pitchFamily="18" charset="0"/>
              </a:rPr>
              <a:t>Some</a:t>
            </a:r>
            <a:r>
              <a:rPr lang="nl-NL" sz="2000" dirty="0">
                <a:solidFill>
                  <a:srgbClr val="002060"/>
                </a:solidFill>
                <a:latin typeface="Garamond" panose="02020404030301010803" pitchFamily="18" charset="0"/>
              </a:rPr>
              <a:t> more </a:t>
            </a:r>
            <a:r>
              <a:rPr lang="nl-NL" sz="2000" dirty="0" err="1">
                <a:solidFill>
                  <a:srgbClr val="002060"/>
                </a:solidFill>
                <a:latin typeface="Garamond" panose="02020404030301010803" pitchFamily="18" charset="0"/>
              </a:rPr>
              <a:t>regional</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some</a:t>
            </a:r>
            <a:r>
              <a:rPr lang="nl-NL" sz="2000" dirty="0">
                <a:solidFill>
                  <a:srgbClr val="002060"/>
                </a:solidFill>
                <a:latin typeface="Garamond" panose="02020404030301010803" pitchFamily="18" charset="0"/>
              </a:rPr>
              <a:t> more </a:t>
            </a:r>
            <a:r>
              <a:rPr lang="nl-NL" sz="2000" dirty="0" err="1">
                <a:solidFill>
                  <a:srgbClr val="002060"/>
                </a:solidFill>
                <a:latin typeface="Garamond" panose="02020404030301010803" pitchFamily="18" charset="0"/>
              </a:rPr>
              <a:t>national</a:t>
            </a:r>
            <a:r>
              <a:rPr lang="nl-NL" sz="2000" dirty="0">
                <a:solidFill>
                  <a:srgbClr val="002060"/>
                </a:solidFill>
                <a:latin typeface="Garamond" panose="02020404030301010803" pitchFamily="18" charset="0"/>
              </a:rPr>
              <a:t> or international</a:t>
            </a:r>
          </a:p>
          <a:p>
            <a:endParaRPr lang="en-GB" dirty="0"/>
          </a:p>
        </p:txBody>
      </p:sp>
      <p:sp>
        <p:nvSpPr>
          <p:cNvPr id="4" name="Slide Number Placeholder 3"/>
          <p:cNvSpPr>
            <a:spLocks noGrp="1"/>
          </p:cNvSpPr>
          <p:nvPr>
            <p:ph type="sldNum" sz="quarter" idx="10"/>
          </p:nvPr>
        </p:nvSpPr>
        <p:spPr/>
        <p:txBody>
          <a:bodyPr/>
          <a:lstStyle/>
          <a:p>
            <a:pPr>
              <a:defRPr/>
            </a:pPr>
            <a:fld id="{42BCFA89-D3B8-4DF0-8FE0-D8E101AACDA2}" type="slidenum">
              <a:rPr lang="en-US" smtClean="0"/>
              <a:pPr>
                <a:defRPr/>
              </a:pPr>
              <a:t>36</a:t>
            </a:fld>
            <a:endParaRPr lang="en-US" dirty="0"/>
          </a:p>
        </p:txBody>
      </p:sp>
    </p:spTree>
    <p:extLst>
      <p:ext uri="{BB962C8B-B14F-4D97-AF65-F5344CB8AC3E}">
        <p14:creationId xmlns:p14="http://schemas.microsoft.com/office/powerpoint/2010/main" val="366819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412776"/>
            <a:ext cx="7945436" cy="529840"/>
          </a:xfrm>
        </p:spPr>
        <p:txBody>
          <a:bodyPr/>
          <a:lstStyle/>
          <a:p>
            <a:r>
              <a:rPr lang="en-GB" sz="1800" dirty="0">
                <a:solidFill>
                  <a:srgbClr val="FF0000"/>
                </a:solidFill>
                <a:latin typeface="Garamond" panose="02020404030301010803" pitchFamily="18" charset="0"/>
              </a:rPr>
              <a:t>Canadian Federation for the social sciences and humanities 2017</a:t>
            </a:r>
            <a:br>
              <a:rPr lang="en-GB" dirty="0"/>
            </a:br>
            <a:endParaRPr lang="en-GB" dirty="0"/>
          </a:p>
        </p:txBody>
      </p:sp>
      <p:sp>
        <p:nvSpPr>
          <p:cNvPr id="4" name="Slide Number Placeholder 3"/>
          <p:cNvSpPr>
            <a:spLocks noGrp="1"/>
          </p:cNvSpPr>
          <p:nvPr>
            <p:ph type="sldNum" sz="quarter" idx="10"/>
          </p:nvPr>
        </p:nvSpPr>
        <p:spPr/>
        <p:txBody>
          <a:bodyPr/>
          <a:lstStyle/>
          <a:p>
            <a:pPr>
              <a:defRPr/>
            </a:pPr>
            <a:fld id="{42BCFA89-D3B8-4DF0-8FE0-D8E101AACDA2}" type="slidenum">
              <a:rPr lang="en-US" smtClean="0"/>
              <a:pPr>
                <a:defRPr/>
              </a:pPr>
              <a:t>37</a:t>
            </a:fld>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204864"/>
            <a:ext cx="6912768" cy="4316028"/>
          </a:xfrm>
          <a:prstGeom prst="rect">
            <a:avLst/>
          </a:prstGeom>
          <a:solidFill>
            <a:schemeClr val="accent3">
              <a:lumMod val="20000"/>
              <a:lumOff val="80000"/>
            </a:schemeClr>
          </a:solidFill>
          <a:ln>
            <a:noFill/>
          </a:ln>
          <a:effectLst/>
          <a:extLst/>
        </p:spPr>
      </p:pic>
    </p:spTree>
    <p:extLst>
      <p:ext uri="{BB962C8B-B14F-4D97-AF65-F5344CB8AC3E}">
        <p14:creationId xmlns:p14="http://schemas.microsoft.com/office/powerpoint/2010/main" val="953902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484784"/>
            <a:ext cx="7945436" cy="529840"/>
          </a:xfrm>
        </p:spPr>
        <p:txBody>
          <a:bodyPr/>
          <a:lstStyle/>
          <a:p>
            <a:r>
              <a:rPr lang="nl-NL" dirty="0" err="1">
                <a:solidFill>
                  <a:srgbClr val="FF0000"/>
                </a:solidFill>
                <a:latin typeface="Garamond" panose="02020404030301010803" pitchFamily="18" charset="0"/>
              </a:rPr>
              <a:t>Australian</a:t>
            </a:r>
            <a:r>
              <a:rPr lang="nl-NL" dirty="0">
                <a:solidFill>
                  <a:srgbClr val="FF0000"/>
                </a:solidFill>
                <a:latin typeface="Garamond" panose="02020404030301010803" pitchFamily="18" charset="0"/>
              </a:rPr>
              <a:t> pilot to </a:t>
            </a:r>
            <a:r>
              <a:rPr lang="nl-NL" dirty="0" err="1">
                <a:solidFill>
                  <a:srgbClr val="FF0000"/>
                </a:solidFill>
                <a:latin typeface="Garamond" panose="02020404030301010803" pitchFamily="18" charset="0"/>
              </a:rPr>
              <a:t>develop</a:t>
            </a:r>
            <a:r>
              <a:rPr lang="nl-NL" dirty="0">
                <a:solidFill>
                  <a:srgbClr val="FF0000"/>
                </a:solidFill>
                <a:latin typeface="Garamond" panose="02020404030301010803" pitchFamily="18" charset="0"/>
              </a:rPr>
              <a:t> engagement and impact </a:t>
            </a:r>
            <a:r>
              <a:rPr lang="nl-NL" dirty="0" err="1">
                <a:solidFill>
                  <a:srgbClr val="FF0000"/>
                </a:solidFill>
                <a:latin typeface="Garamond" panose="02020404030301010803" pitchFamily="18" charset="0"/>
              </a:rPr>
              <a:t>measurement</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755576" y="2276872"/>
            <a:ext cx="8015857" cy="4104456"/>
          </a:xfrm>
        </p:spPr>
        <p:txBody>
          <a:bodyPr/>
          <a:lstStyle/>
          <a:p>
            <a:pPr>
              <a:lnSpc>
                <a:spcPct val="100000"/>
              </a:lnSpc>
            </a:pPr>
            <a:r>
              <a:rPr lang="en-US" sz="2000" dirty="0">
                <a:solidFill>
                  <a:srgbClr val="002060"/>
                </a:solidFill>
                <a:latin typeface="Garamond" panose="02020404030301010803" pitchFamily="18" charset="0"/>
              </a:rPr>
              <a:t> </a:t>
            </a:r>
          </a:p>
          <a:p>
            <a:pPr marL="342900">
              <a:lnSpc>
                <a:spcPct val="100000"/>
              </a:lnSpc>
              <a:buFont typeface="Arial" panose="020B0604020202020204" pitchFamily="34" charset="0"/>
              <a:buChar char="•"/>
            </a:pPr>
            <a:r>
              <a:rPr lang="en-US" sz="2000" dirty="0">
                <a:solidFill>
                  <a:srgbClr val="002060"/>
                </a:solidFill>
                <a:latin typeface="Garamond" panose="02020404030301010803" pitchFamily="18" charset="0"/>
              </a:rPr>
              <a:t>Allowing for the submission of interdisciplinary and Indigenous research </a:t>
            </a:r>
            <a:r>
              <a:rPr lang="en-US" sz="2000" dirty="0" err="1">
                <a:solidFill>
                  <a:srgbClr val="002060"/>
                </a:solidFill>
                <a:latin typeface="Garamond" panose="02020404030301010803" pitchFamily="18" charset="0"/>
              </a:rPr>
              <a:t>UoAs</a:t>
            </a:r>
            <a:r>
              <a:rPr lang="en-US" sz="2000" dirty="0">
                <a:solidFill>
                  <a:srgbClr val="002060"/>
                </a:solidFill>
                <a:latin typeface="Garamond" panose="02020404030301010803" pitchFamily="18" charset="0"/>
              </a:rPr>
              <a:t> for impact. </a:t>
            </a:r>
          </a:p>
          <a:p>
            <a:pPr marL="342900">
              <a:lnSpc>
                <a:spcPct val="100000"/>
              </a:lnSpc>
              <a:buFont typeface="Arial" panose="020B0604020202020204" pitchFamily="34" charset="0"/>
              <a:buChar char="•"/>
            </a:pPr>
            <a:r>
              <a:rPr lang="en-US" sz="2000" dirty="0">
                <a:solidFill>
                  <a:srgbClr val="002060"/>
                </a:solidFill>
                <a:latin typeface="Garamond" panose="02020404030301010803" pitchFamily="18" charset="0"/>
              </a:rPr>
              <a:t>Assessing engagement using a suite of quantitative indicators and supporting narratives. </a:t>
            </a:r>
          </a:p>
          <a:p>
            <a:pPr marL="342900">
              <a:lnSpc>
                <a:spcPct val="100000"/>
              </a:lnSpc>
              <a:buFont typeface="Arial" panose="020B0604020202020204" pitchFamily="34" charset="0"/>
              <a:buChar char="•"/>
            </a:pPr>
            <a:r>
              <a:rPr lang="en-US" sz="2000" dirty="0">
                <a:solidFill>
                  <a:srgbClr val="002060"/>
                </a:solidFill>
                <a:latin typeface="Garamond" panose="02020404030301010803" pitchFamily="18" charset="0"/>
              </a:rPr>
              <a:t>Assessing impact through narrative studies with one impact study submitted per </a:t>
            </a:r>
            <a:r>
              <a:rPr lang="en-US" sz="2000" dirty="0" err="1">
                <a:solidFill>
                  <a:srgbClr val="002060"/>
                </a:solidFill>
                <a:latin typeface="Garamond" panose="02020404030301010803" pitchFamily="18" charset="0"/>
              </a:rPr>
              <a:t>UoA</a:t>
            </a:r>
            <a:r>
              <a:rPr lang="en-US" sz="2000" dirty="0">
                <a:solidFill>
                  <a:srgbClr val="002060"/>
                </a:solidFill>
                <a:latin typeface="Garamond" panose="02020404030301010803" pitchFamily="18" charset="0"/>
              </a:rPr>
              <a:t>. </a:t>
            </a:r>
          </a:p>
          <a:p>
            <a:pPr marL="342900">
              <a:lnSpc>
                <a:spcPct val="100000"/>
              </a:lnSpc>
              <a:buFont typeface="Arial" panose="020B0604020202020204" pitchFamily="34" charset="0"/>
              <a:buChar char="•"/>
            </a:pPr>
            <a:r>
              <a:rPr lang="en-US" sz="2000" dirty="0">
                <a:solidFill>
                  <a:srgbClr val="002060"/>
                </a:solidFill>
                <a:latin typeface="Garamond" panose="02020404030301010803" pitchFamily="18" charset="0"/>
              </a:rPr>
              <a:t>Using expert review panels—comprising academics and end-users—to determine the ratings.</a:t>
            </a:r>
          </a:p>
          <a:p>
            <a:pPr marL="342900">
              <a:lnSpc>
                <a:spcPct val="100000"/>
              </a:lnSpc>
              <a:buFont typeface="Arial" panose="020B0604020202020204" pitchFamily="34" charset="0"/>
              <a:buChar char="•"/>
            </a:pPr>
            <a:endParaRPr lang="en-US" sz="2000" dirty="0">
              <a:solidFill>
                <a:srgbClr val="002060"/>
              </a:solidFill>
              <a:latin typeface="Garamond" panose="02020404030301010803" pitchFamily="18" charset="0"/>
            </a:endParaRPr>
          </a:p>
          <a:p>
            <a:pPr marL="342900">
              <a:lnSpc>
                <a:spcPct val="100000"/>
              </a:lnSpc>
            </a:pPr>
            <a:r>
              <a:rPr lang="en-US" sz="2000" dirty="0">
                <a:solidFill>
                  <a:srgbClr val="002060"/>
                </a:solidFill>
                <a:latin typeface="Garamond" panose="02020404030301010803" pitchFamily="18" charset="0"/>
                <a:sym typeface="Wingdings" panose="05000000000000000000" pitchFamily="2" charset="2"/>
              </a:rPr>
              <a:t> </a:t>
            </a:r>
            <a:r>
              <a:rPr lang="en-US" sz="2000" dirty="0">
                <a:solidFill>
                  <a:srgbClr val="002060"/>
                </a:solidFill>
                <a:latin typeface="Garamond" panose="02020404030301010803" pitchFamily="18" charset="0"/>
              </a:rPr>
              <a:t>Public consultation</a:t>
            </a:r>
          </a:p>
          <a:p>
            <a:pPr marL="342900">
              <a:lnSpc>
                <a:spcPct val="100000"/>
              </a:lnSpc>
            </a:pPr>
            <a:r>
              <a:rPr lang="en-US" sz="2000" dirty="0">
                <a:solidFill>
                  <a:srgbClr val="002060"/>
                </a:solidFill>
                <a:latin typeface="Garamond" panose="02020404030301010803" pitchFamily="18" charset="0"/>
                <a:sym typeface="Wingdings" panose="05000000000000000000" pitchFamily="2" charset="2"/>
              </a:rPr>
              <a:t> </a:t>
            </a:r>
            <a:r>
              <a:rPr lang="en-US" sz="2000" dirty="0">
                <a:solidFill>
                  <a:srgbClr val="002060"/>
                </a:solidFill>
                <a:latin typeface="Garamond" panose="02020404030301010803" pitchFamily="18" charset="0"/>
              </a:rPr>
              <a:t>End user review (1900 end users)</a:t>
            </a:r>
          </a:p>
          <a:p>
            <a:endParaRPr lang="en-GB" dirty="0"/>
          </a:p>
        </p:txBody>
      </p:sp>
      <p:sp>
        <p:nvSpPr>
          <p:cNvPr id="4" name="Slide Number Placeholder 3"/>
          <p:cNvSpPr>
            <a:spLocks noGrp="1"/>
          </p:cNvSpPr>
          <p:nvPr>
            <p:ph type="sldNum" sz="quarter" idx="10"/>
          </p:nvPr>
        </p:nvSpPr>
        <p:spPr/>
        <p:txBody>
          <a:bodyPr/>
          <a:lstStyle/>
          <a:p>
            <a:pPr>
              <a:defRPr/>
            </a:pPr>
            <a:fld id="{42BCFA89-D3B8-4DF0-8FE0-D8E101AACDA2}" type="slidenum">
              <a:rPr lang="en-US" smtClean="0"/>
              <a:pPr>
                <a:defRPr/>
              </a:pPr>
              <a:t>38</a:t>
            </a:fld>
            <a:endParaRPr lang="en-US" dirty="0"/>
          </a:p>
        </p:txBody>
      </p:sp>
    </p:spTree>
    <p:extLst>
      <p:ext uri="{BB962C8B-B14F-4D97-AF65-F5344CB8AC3E}">
        <p14:creationId xmlns:p14="http://schemas.microsoft.com/office/powerpoint/2010/main" val="3048482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96752"/>
            <a:ext cx="7831137" cy="514350"/>
          </a:xfrm>
        </p:spPr>
        <p:txBody>
          <a:bodyPr/>
          <a:lstStyle/>
          <a:p>
            <a:pPr algn="ctr"/>
            <a:r>
              <a:rPr lang="nl-NL" cap="all" dirty="0">
                <a:solidFill>
                  <a:srgbClr val="FF0000"/>
                </a:solidFill>
                <a:latin typeface="Garamond" panose="02020404030301010803" pitchFamily="18" charset="0"/>
              </a:rPr>
              <a:t>End of part Three</a:t>
            </a:r>
            <a:endParaRPr lang="en-GB" cap="all" dirty="0">
              <a:solidFill>
                <a:srgbClr val="FF0000"/>
              </a:solidFill>
              <a:latin typeface="Garamond" panose="020204040303010108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816022"/>
            <a:ext cx="5803948" cy="4643159"/>
          </a:xfrm>
        </p:spPr>
      </p:pic>
      <p:sp>
        <p:nvSpPr>
          <p:cNvPr id="4" name="Slide Number Placeholder 3"/>
          <p:cNvSpPr>
            <a:spLocks noGrp="1"/>
          </p:cNvSpPr>
          <p:nvPr>
            <p:ph type="sldNum" sz="quarter" idx="10"/>
          </p:nvPr>
        </p:nvSpPr>
        <p:spPr/>
        <p:txBody>
          <a:bodyPr/>
          <a:lstStyle/>
          <a:p>
            <a:pPr>
              <a:defRPr/>
            </a:pPr>
            <a:fld id="{0BCACCE3-EAEB-419E-9B9D-C25FC05BD500}" type="slidenum">
              <a:rPr lang="en-US" smtClean="0"/>
              <a:pPr>
                <a:defRPr/>
              </a:pPr>
              <a:t>39</a:t>
            </a:fld>
            <a:endParaRPr lang="en-US"/>
          </a:p>
        </p:txBody>
      </p:sp>
    </p:spTree>
    <p:extLst>
      <p:ext uri="{BB962C8B-B14F-4D97-AF65-F5344CB8AC3E}">
        <p14:creationId xmlns:p14="http://schemas.microsoft.com/office/powerpoint/2010/main" val="100708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052736"/>
            <a:ext cx="7831137" cy="514350"/>
          </a:xfrm>
        </p:spPr>
        <p:txBody>
          <a:bodyPr/>
          <a:lstStyle/>
          <a:p>
            <a:pPr algn="ctr"/>
            <a:r>
              <a:rPr lang="nl-NL" cap="all" dirty="0">
                <a:solidFill>
                  <a:srgbClr val="FF0000"/>
                </a:solidFill>
              </a:rPr>
              <a:t>The </a:t>
            </a:r>
            <a:r>
              <a:rPr lang="nl-NL" cap="all" dirty="0" err="1">
                <a:solidFill>
                  <a:srgbClr val="FF0000"/>
                </a:solidFill>
              </a:rPr>
              <a:t>world</a:t>
            </a:r>
            <a:r>
              <a:rPr lang="nl-NL" cap="all" dirty="0">
                <a:solidFill>
                  <a:srgbClr val="FF0000"/>
                </a:solidFill>
              </a:rPr>
              <a:t> in 2050: 9,8 </a:t>
            </a:r>
            <a:r>
              <a:rPr lang="nl-NL" cap="all" dirty="0" err="1">
                <a:solidFill>
                  <a:srgbClr val="FF0000"/>
                </a:solidFill>
              </a:rPr>
              <a:t>billion</a:t>
            </a:r>
            <a:r>
              <a:rPr lang="nl-NL" cap="all" dirty="0">
                <a:solidFill>
                  <a:srgbClr val="FF0000"/>
                </a:solidFill>
              </a:rPr>
              <a:t> </a:t>
            </a:r>
            <a:r>
              <a:rPr lang="nl-NL" cap="all" dirty="0" err="1">
                <a:solidFill>
                  <a:srgbClr val="FF0000"/>
                </a:solidFill>
              </a:rPr>
              <a:t>people</a:t>
            </a:r>
            <a:endParaRPr lang="en-GB" cap="all" dirty="0">
              <a:solidFill>
                <a:srgbClr val="FF0000"/>
              </a:solidFill>
            </a:endParaRPr>
          </a:p>
        </p:txBody>
      </p:sp>
      <p:sp>
        <p:nvSpPr>
          <p:cNvPr id="4" name="Slide Number Placeholder 3"/>
          <p:cNvSpPr>
            <a:spLocks noGrp="1"/>
          </p:cNvSpPr>
          <p:nvPr>
            <p:ph type="sldNum" sz="quarter" idx="10"/>
          </p:nvPr>
        </p:nvSpPr>
        <p:spPr/>
        <p:txBody>
          <a:bodyPr/>
          <a:lstStyle/>
          <a:p>
            <a:pPr>
              <a:defRPr/>
            </a:pPr>
            <a:fld id="{0BCACCE3-EAEB-419E-9B9D-C25FC05BD500}" type="slidenum">
              <a:rPr lang="en-US" smtClean="0"/>
              <a:pPr>
                <a:defRPr/>
              </a:pPr>
              <a:t>4</a:t>
            </a:fld>
            <a:endParaRPr lang="en-US"/>
          </a:p>
        </p:txBody>
      </p:sp>
      <p:pic>
        <p:nvPicPr>
          <p:cNvPr id="3074" name="Picture 2" descr="\\ia\Bureau$\home\JackS\Desktop\projecten 2017\Helsinki 9 dec 2017\20171203_140134_resize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28800"/>
            <a:ext cx="8328925" cy="468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91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0"/>
          </p:nvPr>
        </p:nvSpPr>
        <p:spPr/>
        <p:txBody>
          <a:bodyPr/>
          <a:lstStyle/>
          <a:p>
            <a:pPr>
              <a:defRPr/>
            </a:pPr>
            <a:fld id="{5D8ED0A0-6ED2-4BD4-A3AF-80FDBBDD71D5}" type="slidenum">
              <a:rPr lang="en-US"/>
              <a:pPr>
                <a:defRPr/>
              </a:pPr>
              <a:t>40</a:t>
            </a:fld>
            <a:endParaRPr lang="en-US" dirty="0"/>
          </a:p>
        </p:txBody>
      </p:sp>
      <p:sp>
        <p:nvSpPr>
          <p:cNvPr id="39937" name="Title 1"/>
          <p:cNvSpPr>
            <a:spLocks noGrp="1"/>
          </p:cNvSpPr>
          <p:nvPr>
            <p:ph type="title" idx="4294967295"/>
          </p:nvPr>
        </p:nvSpPr>
        <p:spPr>
          <a:xfrm>
            <a:off x="757240" y="1366840"/>
            <a:ext cx="7945437" cy="530225"/>
          </a:xfrm>
        </p:spPr>
        <p:txBody>
          <a:bodyPr wrap="square"/>
          <a:lstStyle/>
          <a:p>
            <a:pPr algn="ctr">
              <a:lnSpc>
                <a:spcPts val="2200"/>
              </a:lnSpc>
            </a:pPr>
            <a:r>
              <a:rPr lang="nl-NL" cap="all" dirty="0">
                <a:solidFill>
                  <a:srgbClr val="FF0000"/>
                </a:solidFill>
                <a:latin typeface="Garamond" panose="02020404030301010803" pitchFamily="18" charset="0"/>
              </a:rPr>
              <a:t>How to </a:t>
            </a:r>
            <a:r>
              <a:rPr lang="nl-NL" cap="all" dirty="0" err="1">
                <a:solidFill>
                  <a:srgbClr val="FF0000"/>
                </a:solidFill>
                <a:latin typeface="Garamond" panose="02020404030301010803" pitchFamily="18" charset="0"/>
              </a:rPr>
              <a:t>evaluate</a:t>
            </a:r>
            <a:r>
              <a:rPr lang="nl-NL" cap="all" dirty="0">
                <a:solidFill>
                  <a:srgbClr val="FF0000"/>
                </a:solidFill>
                <a:latin typeface="Garamond" panose="02020404030301010803" pitchFamily="18" charset="0"/>
              </a:rPr>
              <a:t> research impact</a:t>
            </a:r>
            <a:br>
              <a:rPr lang="nl-NL" cap="all" dirty="0">
                <a:solidFill>
                  <a:srgbClr val="FF0000"/>
                </a:solidFill>
                <a:latin typeface="Garamond" panose="02020404030301010803" pitchFamily="18" charset="0"/>
              </a:rPr>
            </a:br>
            <a:r>
              <a:rPr lang="nl-NL" cap="all" dirty="0">
                <a:solidFill>
                  <a:srgbClr val="FF0000"/>
                </a:solidFill>
                <a:latin typeface="Garamond" panose="02020404030301010803" pitchFamily="18" charset="0"/>
              </a:rPr>
              <a:t>in </a:t>
            </a:r>
            <a:r>
              <a:rPr lang="nl-NL" cap="all" dirty="0" err="1">
                <a:solidFill>
                  <a:srgbClr val="FF0000"/>
                </a:solidFill>
                <a:latin typeface="Garamond" panose="02020404030301010803" pitchFamily="18" charset="0"/>
              </a:rPr>
              <a:t>this</a:t>
            </a:r>
            <a:r>
              <a:rPr lang="nl-NL" cap="all" dirty="0">
                <a:solidFill>
                  <a:srgbClr val="FF0000"/>
                </a:solidFill>
                <a:latin typeface="Garamond" panose="02020404030301010803" pitchFamily="18" charset="0"/>
              </a:rPr>
              <a:t> context?</a:t>
            </a:r>
            <a:endParaRPr lang="en-GB" cap="all" dirty="0">
              <a:solidFill>
                <a:srgbClr val="FF0000"/>
              </a:solidFill>
              <a:latin typeface="Garamond" panose="02020404030301010803" pitchFamily="18" charset="0"/>
            </a:endParaRPr>
          </a:p>
        </p:txBody>
      </p:sp>
      <p:sp>
        <p:nvSpPr>
          <p:cNvPr id="39938" name="Content Placeholder 2"/>
          <p:cNvSpPr>
            <a:spLocks noGrp="1"/>
          </p:cNvSpPr>
          <p:nvPr>
            <p:ph idx="4294967295"/>
          </p:nvPr>
        </p:nvSpPr>
        <p:spPr>
          <a:xfrm>
            <a:off x="868363" y="2393951"/>
            <a:ext cx="7943850" cy="3635375"/>
          </a:xfrm>
        </p:spPr>
        <p:txBody>
          <a:bodyPr/>
          <a:lstStyle/>
          <a:p>
            <a:pPr marL="438150" indent="-438150">
              <a:spcAft>
                <a:spcPct val="0"/>
              </a:spcAft>
              <a:buFont typeface="Wingdings" pitchFamily="2" charset="2"/>
              <a:buNone/>
            </a:pPr>
            <a:r>
              <a:rPr lang="nl-NL" sz="2000" dirty="0">
                <a:solidFill>
                  <a:srgbClr val="002060"/>
                </a:solidFill>
                <a:latin typeface="Garamond" panose="02020404030301010803" pitchFamily="18" charset="0"/>
              </a:rPr>
              <a:t>Big chance </a:t>
            </a:r>
            <a:r>
              <a:rPr lang="nl-NL" sz="2000" dirty="0" err="1">
                <a:solidFill>
                  <a:srgbClr val="002060"/>
                </a:solidFill>
                <a:latin typeface="Garamond" panose="02020404030301010803" pitchFamily="18" charset="0"/>
              </a:rPr>
              <a:t>to</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innovate</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the</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evaluation</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process</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and</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methodology</a:t>
            </a:r>
            <a:endParaRPr lang="nl-NL" sz="2000" dirty="0">
              <a:solidFill>
                <a:srgbClr val="002060"/>
              </a:solidFill>
              <a:latin typeface="Garamond" panose="02020404030301010803" pitchFamily="18" charset="0"/>
            </a:endParaRPr>
          </a:p>
          <a:p>
            <a:pPr marL="438150" indent="-438150">
              <a:spcAft>
                <a:spcPct val="0"/>
              </a:spcAft>
              <a:buFont typeface="Wingdings" pitchFamily="2" charset="2"/>
              <a:buNone/>
            </a:pPr>
            <a:endParaRPr lang="nl-NL" sz="2000" dirty="0">
              <a:solidFill>
                <a:srgbClr val="002060"/>
              </a:solidFill>
              <a:latin typeface="Garamond" panose="02020404030301010803" pitchFamily="18" charset="0"/>
            </a:endParaRPr>
          </a:p>
          <a:p>
            <a:pPr marL="438150" indent="-438150">
              <a:spcAft>
                <a:spcPct val="0"/>
              </a:spcAft>
              <a:buFont typeface="Wingdings" pitchFamily="2" charset="2"/>
              <a:buChar char="§"/>
            </a:pPr>
            <a:r>
              <a:rPr lang="en-US" sz="2000" dirty="0">
                <a:solidFill>
                  <a:srgbClr val="002060"/>
                </a:solidFill>
                <a:latin typeface="Garamond" panose="02020404030301010803" pitchFamily="18" charset="0"/>
              </a:rPr>
              <a:t>Contextual: allow for different profiles, no one size fits all</a:t>
            </a:r>
          </a:p>
          <a:p>
            <a:pPr marL="438150" indent="-438150">
              <a:spcAft>
                <a:spcPct val="0"/>
              </a:spcAft>
              <a:buFont typeface="Wingdings" pitchFamily="2" charset="2"/>
              <a:buChar char="§"/>
            </a:pPr>
            <a:r>
              <a:rPr lang="en-US" sz="2000" dirty="0">
                <a:solidFill>
                  <a:srgbClr val="002060"/>
                </a:solidFill>
                <a:latin typeface="Garamond" panose="02020404030301010803" pitchFamily="18" charset="0"/>
              </a:rPr>
              <a:t>Mission of institutes can differ: variation in profiles and measurements </a:t>
            </a:r>
          </a:p>
          <a:p>
            <a:pPr marL="438150" indent="-438150">
              <a:spcAft>
                <a:spcPct val="0"/>
              </a:spcAft>
              <a:buFont typeface="Wingdings" pitchFamily="2" charset="2"/>
              <a:buChar char="§"/>
            </a:pPr>
            <a:r>
              <a:rPr lang="en-US" sz="2000" dirty="0">
                <a:solidFill>
                  <a:srgbClr val="002060"/>
                </a:solidFill>
                <a:latin typeface="Garamond" panose="02020404030301010803" pitchFamily="18" charset="0"/>
              </a:rPr>
              <a:t>Input from different disciplines and expertise required: how to balance that</a:t>
            </a:r>
          </a:p>
          <a:p>
            <a:pPr marL="438150" indent="-438150">
              <a:spcAft>
                <a:spcPct val="0"/>
              </a:spcAft>
              <a:buFont typeface="Wingdings" pitchFamily="2" charset="2"/>
              <a:buChar char="§"/>
            </a:pPr>
            <a:r>
              <a:rPr lang="en-US" sz="2000" dirty="0">
                <a:solidFill>
                  <a:srgbClr val="002060"/>
                </a:solidFill>
                <a:latin typeface="Garamond" panose="02020404030301010803" pitchFamily="18" charset="0"/>
              </a:rPr>
              <a:t>Measuring impact: qualitative over quantitative? </a:t>
            </a:r>
            <a:endParaRPr lang="nl-NL" sz="2000" dirty="0">
              <a:solidFill>
                <a:srgbClr val="002060"/>
              </a:solidFill>
              <a:latin typeface="Garamond" panose="02020404030301010803" pitchFamily="18" charset="0"/>
            </a:endParaRPr>
          </a:p>
          <a:p>
            <a:pPr marL="438150" indent="-438150">
              <a:spcAft>
                <a:spcPct val="0"/>
              </a:spcAft>
              <a:buFont typeface="Wingdings" pitchFamily="2" charset="2"/>
              <a:buChar char="§"/>
            </a:pPr>
            <a:r>
              <a:rPr lang="nl-NL" sz="2000" dirty="0">
                <a:solidFill>
                  <a:srgbClr val="002060"/>
                </a:solidFill>
                <a:latin typeface="Garamond" panose="02020404030301010803" pitchFamily="18" charset="0"/>
              </a:rPr>
              <a:t>Peer review, </a:t>
            </a:r>
            <a:r>
              <a:rPr lang="nl-NL" sz="2000" dirty="0" err="1">
                <a:solidFill>
                  <a:srgbClr val="002060"/>
                </a:solidFill>
                <a:latin typeface="Garamond" panose="02020404030301010803" pitchFamily="18" charset="0"/>
              </a:rPr>
              <a:t>extended</a:t>
            </a:r>
            <a:r>
              <a:rPr lang="nl-NL" sz="2000" dirty="0">
                <a:solidFill>
                  <a:srgbClr val="002060"/>
                </a:solidFill>
                <a:latin typeface="Garamond" panose="02020404030301010803" pitchFamily="18" charset="0"/>
              </a:rPr>
              <a:t> peer review, mixed review</a:t>
            </a:r>
          </a:p>
          <a:p>
            <a:pPr marL="438150" indent="-438150">
              <a:spcAft>
                <a:spcPct val="0"/>
              </a:spcAft>
              <a:buFont typeface="Wingdings" pitchFamily="2" charset="2"/>
              <a:buChar char="§"/>
            </a:pPr>
            <a:r>
              <a:rPr lang="nl-NL" sz="2000" dirty="0">
                <a:solidFill>
                  <a:srgbClr val="002060"/>
                </a:solidFill>
                <a:latin typeface="Garamond" panose="02020404030301010803" pitchFamily="18" charset="0"/>
              </a:rPr>
              <a:t>Focus on </a:t>
            </a:r>
            <a:r>
              <a:rPr lang="nl-NL" sz="2000" dirty="0" err="1">
                <a:solidFill>
                  <a:srgbClr val="002060"/>
                </a:solidFill>
                <a:latin typeface="Garamond" panose="02020404030301010803" pitchFamily="18" charset="0"/>
              </a:rPr>
              <a:t>mutual</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learing</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instead</a:t>
            </a:r>
            <a:r>
              <a:rPr lang="nl-NL" sz="2000" dirty="0">
                <a:solidFill>
                  <a:srgbClr val="002060"/>
                </a:solidFill>
                <a:latin typeface="Garamond" panose="02020404030301010803" pitchFamily="18" charset="0"/>
              </a:rPr>
              <a:t> of on accountability</a:t>
            </a:r>
            <a:endParaRPr lang="en-GB" sz="2000" dirty="0">
              <a:solidFill>
                <a:srgbClr val="002060"/>
              </a:solidFill>
              <a:latin typeface="Garamond" panose="02020404030301010803" pitchFamily="18" charset="0"/>
            </a:endParaRPr>
          </a:p>
        </p:txBody>
      </p:sp>
      <p:sp>
        <p:nvSpPr>
          <p:cNvPr id="4" name="Slide Number Placeholder 3"/>
          <p:cNvSpPr txBox="1">
            <a:spLocks noGrp="1"/>
          </p:cNvSpPr>
          <p:nvPr/>
        </p:nvSpPr>
        <p:spPr bwMode="auto">
          <a:xfrm>
            <a:off x="882650" y="719137"/>
            <a:ext cx="495300" cy="476251"/>
          </a:xfrm>
          <a:prstGeom prst="rect">
            <a:avLst/>
          </a:prstGeom>
          <a:noFill/>
          <a:ln>
            <a:miter lim="800000"/>
            <a:headEnd/>
            <a:tailEnd/>
          </a:ln>
        </p:spPr>
        <p:txBody>
          <a:bodyPr lIns="0" tIns="0" rIns="0" bIns="0"/>
          <a:lstStyle/>
          <a:p>
            <a:pPr algn="ctr">
              <a:defRPr/>
            </a:pPr>
            <a:fld id="{B5C8AFCE-6FC7-4A79-B0A7-40B8247E62BD}" type="slidenum">
              <a:rPr lang="en-US" sz="1300" b="1">
                <a:solidFill>
                  <a:srgbClr val="10007B"/>
                </a:solidFill>
                <a:latin typeface="+mn-lt"/>
                <a:cs typeface="+mn-cs"/>
              </a:rPr>
              <a:pPr algn="ctr">
                <a:defRPr/>
              </a:pPr>
              <a:t>40</a:t>
            </a:fld>
            <a:endParaRPr lang="en-US" sz="1300" b="1" dirty="0">
              <a:solidFill>
                <a:srgbClr val="10007B"/>
              </a:solidFill>
              <a:latin typeface="+mn-lt"/>
              <a:cs typeface="+mn-cs"/>
            </a:endParaRPr>
          </a:p>
        </p:txBody>
      </p:sp>
    </p:spTree>
    <p:extLst>
      <p:ext uri="{BB962C8B-B14F-4D97-AF65-F5344CB8AC3E}">
        <p14:creationId xmlns:p14="http://schemas.microsoft.com/office/powerpoint/2010/main" val="137289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84784"/>
            <a:ext cx="7945436" cy="529840"/>
          </a:xfrm>
        </p:spPr>
        <p:txBody>
          <a:bodyPr/>
          <a:lstStyle/>
          <a:p>
            <a:pPr algn="ctr"/>
            <a:r>
              <a:rPr lang="nl-NL" dirty="0">
                <a:solidFill>
                  <a:srgbClr val="FF0000"/>
                </a:solidFill>
                <a:latin typeface="Garamond" panose="02020404030301010803" pitchFamily="18" charset="0"/>
              </a:rPr>
              <a:t>ASSIGNMENT</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827584" y="2204864"/>
            <a:ext cx="7943849" cy="3635375"/>
          </a:xfrm>
        </p:spPr>
        <p:txBody>
          <a:bodyPr/>
          <a:lstStyle/>
          <a:p>
            <a:pPr marL="342900" indent="-342900">
              <a:buFont typeface="Arial" panose="020B0604020202020204" pitchFamily="34" charset="0"/>
              <a:buChar char="•"/>
            </a:pPr>
            <a:r>
              <a:rPr lang="nl-NL" sz="2000" b="1" dirty="0" err="1">
                <a:solidFill>
                  <a:srgbClr val="002060"/>
                </a:solidFill>
                <a:latin typeface="Garamond" panose="02020404030301010803" pitchFamily="18" charset="0"/>
              </a:rPr>
              <a:t>Identify</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variegated</a:t>
            </a:r>
            <a:r>
              <a:rPr lang="nl-NL" sz="2000" dirty="0">
                <a:solidFill>
                  <a:srgbClr val="002060"/>
                </a:solidFill>
                <a:latin typeface="Garamond" panose="02020404030301010803" pitchFamily="18" charset="0"/>
              </a:rPr>
              <a:t> impacts in the impact </a:t>
            </a:r>
            <a:r>
              <a:rPr lang="nl-NL" sz="2000">
                <a:solidFill>
                  <a:srgbClr val="002060"/>
                </a:solidFill>
                <a:latin typeface="Garamond" panose="02020404030301010803" pitchFamily="18" charset="0"/>
              </a:rPr>
              <a:t>summaries</a:t>
            </a:r>
            <a:endParaRPr lang="nl-NL" sz="2000" dirty="0">
              <a:solidFill>
                <a:srgbClr val="002060"/>
              </a:solidFill>
              <a:latin typeface="Garamond" panose="02020404030301010803" pitchFamily="18" charset="0"/>
            </a:endParaRPr>
          </a:p>
          <a:p>
            <a:pPr marL="342900" indent="-342900">
              <a:buFont typeface="Arial" panose="020B0604020202020204" pitchFamily="34" charset="0"/>
              <a:buChar char="•"/>
            </a:pPr>
            <a:r>
              <a:rPr lang="nl-NL" sz="2000" b="1" dirty="0" err="1">
                <a:solidFill>
                  <a:srgbClr val="002060"/>
                </a:solidFill>
                <a:latin typeface="Garamond" panose="02020404030301010803" pitchFamily="18" charset="0"/>
              </a:rPr>
              <a:t>Classify</a:t>
            </a:r>
            <a:r>
              <a:rPr lang="nl-NL" sz="2000" dirty="0">
                <a:solidFill>
                  <a:srgbClr val="002060"/>
                </a:solidFill>
                <a:latin typeface="Garamond" panose="02020404030301010803" pitchFamily="18" charset="0"/>
              </a:rPr>
              <a:t> the different kinds of impact and </a:t>
            </a:r>
            <a:r>
              <a:rPr lang="nl-NL" sz="2000" dirty="0" err="1">
                <a:solidFill>
                  <a:srgbClr val="002060"/>
                </a:solidFill>
                <a:latin typeface="Garamond" panose="02020404030301010803" pitchFamily="18" charset="0"/>
              </a:rPr>
              <a:t>how</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they</a:t>
            </a:r>
            <a:r>
              <a:rPr lang="nl-NL" sz="2000" dirty="0">
                <a:solidFill>
                  <a:srgbClr val="002060"/>
                </a:solidFill>
                <a:latin typeface="Garamond" panose="02020404030301010803" pitchFamily="18" charset="0"/>
              </a:rPr>
              <a:t> are </a:t>
            </a:r>
            <a:r>
              <a:rPr lang="nl-NL" sz="2000" dirty="0" err="1">
                <a:solidFill>
                  <a:srgbClr val="002060"/>
                </a:solidFill>
                <a:latin typeface="Garamond" panose="02020404030301010803" pitchFamily="18" charset="0"/>
              </a:rPr>
              <a:t>created</a:t>
            </a:r>
            <a:endParaRPr lang="nl-NL" sz="2000" dirty="0">
              <a:solidFill>
                <a:srgbClr val="002060"/>
              </a:solidFill>
              <a:latin typeface="Garamond" panose="02020404030301010803" pitchFamily="18" charset="0"/>
            </a:endParaRP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Are </a:t>
            </a:r>
            <a:r>
              <a:rPr lang="nl-NL" sz="2000" dirty="0" err="1">
                <a:solidFill>
                  <a:srgbClr val="002060"/>
                </a:solidFill>
                <a:latin typeface="Garamond" panose="02020404030301010803" pitchFamily="18" charset="0"/>
              </a:rPr>
              <a:t>there</a:t>
            </a:r>
            <a:r>
              <a:rPr lang="nl-NL" sz="2000" dirty="0">
                <a:solidFill>
                  <a:srgbClr val="002060"/>
                </a:solidFill>
                <a:latin typeface="Garamond" panose="02020404030301010803" pitchFamily="18" charset="0"/>
              </a:rPr>
              <a:t> </a:t>
            </a:r>
            <a:r>
              <a:rPr lang="nl-NL" sz="2000" b="1" dirty="0">
                <a:solidFill>
                  <a:srgbClr val="002060"/>
                </a:solidFill>
                <a:latin typeface="Garamond" panose="02020404030301010803" pitchFamily="18" charset="0"/>
              </a:rPr>
              <a:t>impact </a:t>
            </a:r>
            <a:r>
              <a:rPr lang="nl-NL" sz="2000" b="1" dirty="0" err="1">
                <a:solidFill>
                  <a:srgbClr val="002060"/>
                </a:solidFill>
                <a:latin typeface="Garamond" panose="02020404030301010803" pitchFamily="18" charset="0"/>
              </a:rPr>
              <a:t>pathways</a:t>
            </a:r>
            <a:r>
              <a:rPr lang="nl-NL" sz="2000" b="1" dirty="0">
                <a:solidFill>
                  <a:srgbClr val="002060"/>
                </a:solidFill>
                <a:latin typeface="Garamond" panose="02020404030301010803" pitchFamily="18" charset="0"/>
              </a:rPr>
              <a:t> and </a:t>
            </a:r>
            <a:r>
              <a:rPr lang="nl-NL" sz="2000" b="1" dirty="0" err="1">
                <a:solidFill>
                  <a:srgbClr val="002060"/>
                </a:solidFill>
                <a:latin typeface="Garamond" panose="02020404030301010803" pitchFamily="18" charset="0"/>
              </a:rPr>
              <a:t>productive</a:t>
            </a:r>
            <a:r>
              <a:rPr lang="nl-NL" sz="2000" b="1" dirty="0">
                <a:solidFill>
                  <a:srgbClr val="002060"/>
                </a:solidFill>
                <a:latin typeface="Garamond" panose="02020404030301010803" pitchFamily="18" charset="0"/>
              </a:rPr>
              <a:t> interactions </a:t>
            </a:r>
            <a:r>
              <a:rPr lang="nl-NL" sz="2000" dirty="0">
                <a:solidFill>
                  <a:srgbClr val="002060"/>
                </a:solidFill>
                <a:latin typeface="Garamond" panose="02020404030301010803" pitchFamily="18" charset="0"/>
              </a:rPr>
              <a:t>to </a:t>
            </a:r>
            <a:r>
              <a:rPr lang="nl-NL" sz="2000" dirty="0" err="1">
                <a:solidFill>
                  <a:srgbClr val="002060"/>
                </a:solidFill>
                <a:latin typeface="Garamond" panose="02020404030301010803" pitchFamily="18" charset="0"/>
              </a:rPr>
              <a:t>distinguish</a:t>
            </a:r>
            <a:r>
              <a:rPr lang="nl-NL" sz="2000" dirty="0">
                <a:solidFill>
                  <a:srgbClr val="002060"/>
                </a:solidFill>
                <a:latin typeface="Garamond" panose="02020404030301010803" pitchFamily="18" charset="0"/>
              </a:rPr>
              <a:t>? </a:t>
            </a:r>
          </a:p>
          <a:p>
            <a:pPr marL="342900" indent="-342900">
              <a:buFont typeface="Arial" panose="020B0604020202020204" pitchFamily="34" charset="0"/>
              <a:buChar char="•"/>
            </a:pPr>
            <a:r>
              <a:rPr lang="nl-NL" sz="2000" dirty="0" err="1">
                <a:solidFill>
                  <a:srgbClr val="002060"/>
                </a:solidFill>
                <a:latin typeface="Garamond" panose="02020404030301010803" pitchFamily="18" charset="0"/>
              </a:rPr>
              <a:t>If</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so</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what</a:t>
            </a:r>
            <a:r>
              <a:rPr lang="nl-NL" sz="2000" dirty="0">
                <a:solidFill>
                  <a:srgbClr val="002060"/>
                </a:solidFill>
                <a:latin typeface="Garamond" panose="02020404030301010803" pitchFamily="18" charset="0"/>
              </a:rPr>
              <a:t> are the different stages?</a:t>
            </a:r>
            <a:r>
              <a:rPr lang="en-GB" sz="2000" dirty="0">
                <a:solidFill>
                  <a:srgbClr val="002060"/>
                </a:solidFill>
                <a:latin typeface="Garamond" panose="02020404030301010803" pitchFamily="18" charset="0"/>
              </a:rPr>
              <a:t> For example can we map the impact, </a:t>
            </a:r>
            <a:r>
              <a:rPr lang="en-GB" sz="2000" b="1" dirty="0">
                <a:solidFill>
                  <a:srgbClr val="002060"/>
                </a:solidFill>
                <a:latin typeface="Garamond" panose="02020404030301010803" pitchFamily="18" charset="0"/>
              </a:rPr>
              <a:t>linking</a:t>
            </a:r>
            <a:r>
              <a:rPr lang="en-GB" sz="2000" dirty="0">
                <a:solidFill>
                  <a:srgbClr val="002060"/>
                </a:solidFill>
                <a:latin typeface="Garamond" panose="02020404030301010803" pitchFamily="18" charset="0"/>
              </a:rPr>
              <a:t> the research, the user, the productive interaction, the stakeholder and the outcome; and perhaps different organisational levels at which impact is being produced</a:t>
            </a:r>
          </a:p>
          <a:p>
            <a:pPr marL="342900" indent="-342900">
              <a:buFont typeface="Arial" panose="020B0604020202020204" pitchFamily="34" charset="0"/>
              <a:buChar char="•"/>
            </a:pPr>
            <a:r>
              <a:rPr lang="en-GB" sz="2000" dirty="0">
                <a:solidFill>
                  <a:srgbClr val="002060"/>
                </a:solidFill>
                <a:latin typeface="Garamond" panose="02020404030301010803" pitchFamily="18" charset="0"/>
              </a:rPr>
              <a:t>Are some impacts more </a:t>
            </a:r>
            <a:r>
              <a:rPr lang="en-GB" sz="2000" b="1" dirty="0">
                <a:solidFill>
                  <a:srgbClr val="002060"/>
                </a:solidFill>
                <a:latin typeface="Garamond" panose="02020404030301010803" pitchFamily="18" charset="0"/>
              </a:rPr>
              <a:t>usefu</a:t>
            </a:r>
            <a:r>
              <a:rPr lang="en-GB" sz="2000" dirty="0">
                <a:solidFill>
                  <a:srgbClr val="002060"/>
                </a:solidFill>
                <a:latin typeface="Garamond" panose="02020404030301010803" pitchFamily="18" charset="0"/>
              </a:rPr>
              <a:t>l than others</a:t>
            </a:r>
          </a:p>
          <a:p>
            <a:pPr marL="342900" indent="-342900">
              <a:buFont typeface="Arial" panose="020B0604020202020204" pitchFamily="34" charset="0"/>
              <a:buChar char="•"/>
            </a:pPr>
            <a:r>
              <a:rPr lang="nl-NL" sz="2000" dirty="0">
                <a:solidFill>
                  <a:srgbClr val="002060"/>
                </a:solidFill>
                <a:latin typeface="Garamond" panose="02020404030301010803" pitchFamily="18" charset="0"/>
              </a:rPr>
              <a:t>H</a:t>
            </a:r>
            <a:r>
              <a:rPr lang="en-GB" sz="2000" dirty="0">
                <a:solidFill>
                  <a:srgbClr val="002060"/>
                </a:solidFill>
                <a:latin typeface="Garamond" panose="02020404030301010803" pitchFamily="18" charset="0"/>
              </a:rPr>
              <a:t>ow can we best </a:t>
            </a:r>
            <a:r>
              <a:rPr lang="en-GB" sz="2000" b="1" dirty="0">
                <a:solidFill>
                  <a:srgbClr val="002060"/>
                </a:solidFill>
                <a:latin typeface="Garamond" panose="02020404030301010803" pitchFamily="18" charset="0"/>
              </a:rPr>
              <a:t>evaluate </a:t>
            </a:r>
            <a:r>
              <a:rPr lang="en-GB" sz="2000" dirty="0">
                <a:solidFill>
                  <a:srgbClr val="002060"/>
                </a:solidFill>
                <a:latin typeface="Garamond" panose="02020404030301010803" pitchFamily="18" charset="0"/>
              </a:rPr>
              <a:t>these impacts? Qualitative and quantitative measurements</a:t>
            </a:r>
          </a:p>
          <a:p>
            <a:endParaRPr lang="en-GB" dirty="0"/>
          </a:p>
        </p:txBody>
      </p:sp>
      <p:sp>
        <p:nvSpPr>
          <p:cNvPr id="4" name="Slide Number Placeholder 3"/>
          <p:cNvSpPr>
            <a:spLocks noGrp="1"/>
          </p:cNvSpPr>
          <p:nvPr>
            <p:ph type="sldNum" sz="quarter" idx="10"/>
          </p:nvPr>
        </p:nvSpPr>
        <p:spPr/>
        <p:txBody>
          <a:bodyPr/>
          <a:lstStyle/>
          <a:p>
            <a:pPr>
              <a:defRPr/>
            </a:pPr>
            <a:fld id="{42BCFA89-D3B8-4DF0-8FE0-D8E101AACDA2}" type="slidenum">
              <a:rPr lang="en-US" smtClean="0"/>
              <a:pPr>
                <a:defRPr/>
              </a:pPr>
              <a:t>41</a:t>
            </a:fld>
            <a:endParaRPr lang="en-US" dirty="0"/>
          </a:p>
        </p:txBody>
      </p:sp>
    </p:spTree>
    <p:extLst>
      <p:ext uri="{BB962C8B-B14F-4D97-AF65-F5344CB8AC3E}">
        <p14:creationId xmlns:p14="http://schemas.microsoft.com/office/powerpoint/2010/main" val="273203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96752"/>
            <a:ext cx="7945436" cy="529840"/>
          </a:xfrm>
        </p:spPr>
        <p:txBody>
          <a:bodyPr/>
          <a:lstStyle/>
          <a:p>
            <a:pPr algn="ctr"/>
            <a:r>
              <a:rPr lang="nl-NL" dirty="0">
                <a:solidFill>
                  <a:srgbClr val="FF0000"/>
                </a:solidFill>
              </a:rPr>
              <a:t>Policy goals at the </a:t>
            </a:r>
            <a:r>
              <a:rPr lang="nl-NL" dirty="0" err="1">
                <a:solidFill>
                  <a:srgbClr val="FF0000"/>
                </a:solidFill>
              </a:rPr>
              <a:t>global</a:t>
            </a:r>
            <a:r>
              <a:rPr lang="nl-NL" dirty="0">
                <a:solidFill>
                  <a:srgbClr val="FF0000"/>
                </a:solidFill>
              </a:rPr>
              <a:t> level</a:t>
            </a: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42BCFA89-D3B8-4DF0-8FE0-D8E101AACDA2}" type="slidenum">
              <a:rPr lang="en-US" smtClean="0"/>
              <a:pPr>
                <a:defRPr/>
              </a:pPr>
              <a:t>5</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7416824" cy="457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40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412776"/>
            <a:ext cx="7831137" cy="514350"/>
          </a:xfrm>
        </p:spPr>
        <p:txBody>
          <a:bodyPr/>
          <a:lstStyle/>
          <a:p>
            <a:pPr algn="ctr"/>
            <a:r>
              <a:rPr lang="nl-NL" dirty="0">
                <a:solidFill>
                  <a:srgbClr val="FF0000"/>
                </a:solidFill>
                <a:latin typeface="Garamond" panose="02020404030301010803" pitchFamily="18" charset="0"/>
              </a:rPr>
              <a:t>EXAMPLE: AUTOMATED VEHICLES</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755576" y="2348880"/>
            <a:ext cx="7894638" cy="3635375"/>
          </a:xfrm>
        </p:spPr>
        <p:txBody>
          <a:bodyPr/>
          <a:lstStyle/>
          <a:p>
            <a:pPr marL="342900" lvl="0" indent="-342900">
              <a:lnSpc>
                <a:spcPct val="100000"/>
              </a:lnSpc>
              <a:spcAft>
                <a:spcPts val="600"/>
              </a:spcAft>
              <a:buFont typeface="Arial" panose="020B0604020202020204" pitchFamily="34" charset="0"/>
              <a:buChar char="•"/>
            </a:pPr>
            <a:r>
              <a:rPr lang="en-GB" sz="2000" dirty="0">
                <a:solidFill>
                  <a:srgbClr val="002060"/>
                </a:solidFill>
                <a:latin typeface="Garamond" panose="02020404030301010803" pitchFamily="18" charset="0"/>
              </a:rPr>
              <a:t>Scientists and policymakers say reducing emission figures will be key to addressing man-made climate change</a:t>
            </a:r>
          </a:p>
          <a:p>
            <a:pPr marL="342900" indent="-342900">
              <a:lnSpc>
                <a:spcPct val="100000"/>
              </a:lnSpc>
              <a:spcAft>
                <a:spcPts val="600"/>
              </a:spcAft>
              <a:buFont typeface="Arial" panose="020B0604020202020204" pitchFamily="34" charset="0"/>
              <a:buChar char="•"/>
            </a:pPr>
            <a:r>
              <a:rPr lang="en-GB" sz="2000" dirty="0">
                <a:solidFill>
                  <a:srgbClr val="002060"/>
                </a:solidFill>
                <a:latin typeface="Garamond" panose="02020404030301010803" pitchFamily="18" charset="0"/>
              </a:rPr>
              <a:t>Perhaps no area is more uncertain than the </a:t>
            </a:r>
            <a:r>
              <a:rPr lang="en-GB" sz="2000" b="1" dirty="0">
                <a:solidFill>
                  <a:srgbClr val="002060"/>
                </a:solidFill>
                <a:latin typeface="Garamond" panose="02020404030301010803" pitchFamily="18" charset="0"/>
              </a:rPr>
              <a:t>environmental impact </a:t>
            </a:r>
            <a:r>
              <a:rPr lang="en-GB" sz="2000" dirty="0">
                <a:solidFill>
                  <a:srgbClr val="002060"/>
                </a:solidFill>
                <a:latin typeface="Garamond" panose="02020404030301010803" pitchFamily="18" charset="0"/>
              </a:rPr>
              <a:t>of automated vehicles. 217% increase or 90% decrease in fuel demand as a result of self-driving cars in the most extreme projections</a:t>
            </a:r>
          </a:p>
          <a:p>
            <a:pPr marL="342900" lvl="0" indent="-342900">
              <a:lnSpc>
                <a:spcPct val="100000"/>
              </a:lnSpc>
              <a:spcAft>
                <a:spcPts val="600"/>
              </a:spcAft>
              <a:buFont typeface="Arial" panose="020B0604020202020204" pitchFamily="34" charset="0"/>
              <a:buChar char="•"/>
            </a:pPr>
            <a:r>
              <a:rPr lang="en-GB" sz="2000" dirty="0">
                <a:solidFill>
                  <a:srgbClr val="002060"/>
                </a:solidFill>
                <a:latin typeface="Garamond" panose="02020404030301010803" pitchFamily="18" charset="0"/>
              </a:rPr>
              <a:t>The wide range of potential outcomes is the result of a long list of variables about how a future with automated cars will take shape</a:t>
            </a:r>
          </a:p>
          <a:p>
            <a:pPr marL="342900" lvl="0" indent="-342900">
              <a:lnSpc>
                <a:spcPct val="100000"/>
              </a:lnSpc>
              <a:spcAft>
                <a:spcPts val="600"/>
              </a:spcAft>
              <a:buFont typeface="Arial" panose="020B0604020202020204" pitchFamily="34" charset="0"/>
              <a:buChar char="•"/>
            </a:pPr>
            <a:r>
              <a:rPr lang="en-GB" sz="2000" dirty="0">
                <a:solidFill>
                  <a:srgbClr val="002060"/>
                </a:solidFill>
                <a:latin typeface="Garamond" panose="02020404030301010803" pitchFamily="18" charset="0"/>
              </a:rPr>
              <a:t>A lot of the uncertainty comes from not knowing how the value of people’s time is going to change </a:t>
            </a:r>
            <a:r>
              <a:rPr lang="en-GB" sz="2000" dirty="0">
                <a:solidFill>
                  <a:srgbClr val="002060"/>
                </a:solidFill>
                <a:latin typeface="Garamond" panose="02020404030301010803" pitchFamily="18" charset="0"/>
                <a:sym typeface="Wingdings" panose="05000000000000000000" pitchFamily="2" charset="2"/>
              </a:rPr>
              <a:t> </a:t>
            </a:r>
            <a:r>
              <a:rPr lang="en-GB" sz="2000" b="1" dirty="0">
                <a:solidFill>
                  <a:srgbClr val="002060"/>
                </a:solidFill>
                <a:latin typeface="Garamond" panose="02020404030301010803" pitchFamily="18" charset="0"/>
                <a:sym typeface="Wingdings" panose="05000000000000000000" pitchFamily="2" charset="2"/>
              </a:rPr>
              <a:t>SSH research is vital here</a:t>
            </a:r>
            <a:endParaRPr lang="en-GB" sz="2000" b="1" dirty="0">
              <a:solidFill>
                <a:srgbClr val="002060"/>
              </a:solidFill>
              <a:latin typeface="Garamond" panose="02020404030301010803"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0BCACCE3-EAEB-419E-9B9D-C25FC05BD500}" type="slidenum">
              <a:rPr lang="en-US" smtClean="0"/>
              <a:pPr>
                <a:defRPr/>
              </a:pPr>
              <a:t>6</a:t>
            </a:fld>
            <a:endParaRPr lang="en-US"/>
          </a:p>
        </p:txBody>
      </p:sp>
    </p:spTree>
    <p:extLst>
      <p:ext uri="{BB962C8B-B14F-4D97-AF65-F5344CB8AC3E}">
        <p14:creationId xmlns:p14="http://schemas.microsoft.com/office/powerpoint/2010/main" val="88058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556792"/>
            <a:ext cx="7831137" cy="514350"/>
          </a:xfrm>
        </p:spPr>
        <p:txBody>
          <a:bodyPr/>
          <a:lstStyle/>
          <a:p>
            <a:pPr algn="ctr"/>
            <a:r>
              <a:rPr lang="nl-NL" cap="all" dirty="0">
                <a:solidFill>
                  <a:srgbClr val="FF0000"/>
                </a:solidFill>
                <a:latin typeface="Garamond" panose="02020404030301010803" pitchFamily="18" charset="0"/>
              </a:rPr>
              <a:t>Big Challenges for academicS </a:t>
            </a:r>
            <a:r>
              <a:rPr lang="nl-NL" cap="all" dirty="0" err="1">
                <a:solidFill>
                  <a:srgbClr val="FF0000"/>
                </a:solidFill>
                <a:latin typeface="Garamond" panose="02020404030301010803" pitchFamily="18" charset="0"/>
              </a:rPr>
              <a:t>who</a:t>
            </a:r>
            <a:r>
              <a:rPr lang="nl-NL" cap="all" dirty="0">
                <a:solidFill>
                  <a:srgbClr val="FF0000"/>
                </a:solidFill>
                <a:latin typeface="Garamond" panose="02020404030301010803" pitchFamily="18" charset="0"/>
              </a:rPr>
              <a:t> want to have impact</a:t>
            </a:r>
            <a:endParaRPr lang="en-GB" cap="all"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755576" y="2420888"/>
            <a:ext cx="7894638" cy="3635375"/>
          </a:xfrm>
        </p:spPr>
        <p:txBody>
          <a:bodyPr/>
          <a:lstStyle/>
          <a:p>
            <a:pPr marL="342900" indent="-342900">
              <a:spcAft>
                <a:spcPts val="0"/>
              </a:spcAft>
              <a:buFont typeface="Arial" panose="020B0604020202020204" pitchFamily="34" charset="0"/>
              <a:buChar char="•"/>
            </a:pPr>
            <a:r>
              <a:rPr lang="en-GB" sz="2000" dirty="0">
                <a:solidFill>
                  <a:srgbClr val="002060"/>
                </a:solidFill>
                <a:latin typeface="Garamond" panose="02020404030301010803" pitchFamily="18" charset="0"/>
              </a:rPr>
              <a:t>Seek collaboration outside academia</a:t>
            </a:r>
          </a:p>
          <a:p>
            <a:pPr marL="879475" lvl="2" indent="-342900">
              <a:lnSpc>
                <a:spcPct val="100000"/>
              </a:lnSpc>
              <a:spcBef>
                <a:spcPts val="0"/>
              </a:spcBef>
              <a:spcAft>
                <a:spcPts val="0"/>
              </a:spcAft>
              <a:buFont typeface="Arial" panose="020B0604020202020204" pitchFamily="34" charset="0"/>
              <a:buChar char="•"/>
            </a:pPr>
            <a:r>
              <a:rPr lang="en-GB" sz="2000" dirty="0">
                <a:solidFill>
                  <a:srgbClr val="002060"/>
                </a:solidFill>
                <a:latin typeface="Garamond" panose="02020404030301010803" pitchFamily="18" charset="0"/>
              </a:rPr>
              <a:t>business and industry</a:t>
            </a:r>
          </a:p>
          <a:p>
            <a:pPr marL="879475" lvl="2" indent="-342900">
              <a:lnSpc>
                <a:spcPct val="100000"/>
              </a:lnSpc>
              <a:spcBef>
                <a:spcPts val="0"/>
              </a:spcBef>
              <a:spcAft>
                <a:spcPts val="0"/>
              </a:spcAft>
              <a:buFont typeface="Arial" panose="020B0604020202020204" pitchFamily="34" charset="0"/>
              <a:buChar char="•"/>
            </a:pPr>
            <a:r>
              <a:rPr lang="en-GB" sz="2000" dirty="0">
                <a:solidFill>
                  <a:srgbClr val="002060"/>
                </a:solidFill>
                <a:latin typeface="Garamond" panose="02020404030301010803" pitchFamily="18" charset="0"/>
              </a:rPr>
              <a:t>government at all levels</a:t>
            </a:r>
          </a:p>
          <a:p>
            <a:pPr marL="879475" lvl="2" indent="-342900">
              <a:lnSpc>
                <a:spcPct val="100000"/>
              </a:lnSpc>
              <a:spcBef>
                <a:spcPts val="0"/>
              </a:spcBef>
              <a:spcAft>
                <a:spcPts val="0"/>
              </a:spcAft>
              <a:buFont typeface="Arial" panose="020B0604020202020204" pitchFamily="34" charset="0"/>
              <a:buChar char="•"/>
            </a:pPr>
            <a:r>
              <a:rPr lang="en-GB" sz="2000" dirty="0">
                <a:solidFill>
                  <a:srgbClr val="002060"/>
                </a:solidFill>
                <a:latin typeface="Garamond" panose="02020404030301010803" pitchFamily="18" charset="0"/>
              </a:rPr>
              <a:t>NGOs, consumer organisations, general public</a:t>
            </a:r>
          </a:p>
          <a:p>
            <a:pPr marL="879475" lvl="2" indent="-342900">
              <a:lnSpc>
                <a:spcPct val="100000"/>
              </a:lnSpc>
              <a:spcBef>
                <a:spcPts val="0"/>
              </a:spcBef>
              <a:spcAft>
                <a:spcPts val="0"/>
              </a:spcAft>
              <a:buFont typeface="Arial" panose="020B0604020202020204" pitchFamily="34" charset="0"/>
              <a:buChar char="•"/>
            </a:pPr>
            <a:endParaRPr lang="en-GB" sz="2000" dirty="0">
              <a:solidFill>
                <a:srgbClr val="002060"/>
              </a:solidFill>
              <a:latin typeface="Garamond" panose="02020404030301010803" pitchFamily="18" charset="0"/>
            </a:endParaRPr>
          </a:p>
          <a:p>
            <a:pPr marL="342900" indent="-342900">
              <a:spcAft>
                <a:spcPts val="0"/>
              </a:spcAft>
              <a:buFont typeface="Arial" panose="020B0604020202020204" pitchFamily="34" charset="0"/>
              <a:buChar char="•"/>
            </a:pPr>
            <a:r>
              <a:rPr lang="en-GB" sz="2000" dirty="0">
                <a:solidFill>
                  <a:srgbClr val="002060"/>
                </a:solidFill>
                <a:latin typeface="Garamond" panose="02020404030301010803" pitchFamily="18" charset="0"/>
              </a:rPr>
              <a:t>Engage in MIT research: </a:t>
            </a:r>
          </a:p>
          <a:p>
            <a:pPr marL="879475" lvl="2" indent="-342900">
              <a:lnSpc>
                <a:spcPct val="100000"/>
              </a:lnSpc>
              <a:spcAft>
                <a:spcPts val="0"/>
              </a:spcAft>
              <a:buFont typeface="Arial" panose="020B0604020202020204" pitchFamily="34" charset="0"/>
              <a:buChar char="•"/>
            </a:pPr>
            <a:r>
              <a:rPr lang="en-GB" sz="2000" dirty="0">
                <a:solidFill>
                  <a:srgbClr val="002060"/>
                </a:solidFill>
                <a:latin typeface="Garamond" panose="02020404030301010803" pitchFamily="18" charset="0"/>
              </a:rPr>
              <a:t>Input from many different disciplines, both from the technical sciences and social science and humanities; other expertise (legal, ethics, political, economical, etc.) </a:t>
            </a:r>
          </a:p>
          <a:p>
            <a:pPr marL="342900" indent="-342900">
              <a:spcAft>
                <a:spcPts val="0"/>
              </a:spcAft>
              <a:buFont typeface="Arial" panose="020B0604020202020204" pitchFamily="34" charset="0"/>
              <a:buChar char="•"/>
            </a:pPr>
            <a:endParaRPr lang="en-GB" sz="2000" dirty="0">
              <a:solidFill>
                <a:srgbClr val="002060"/>
              </a:solidFill>
              <a:latin typeface="Garamond" panose="02020404030301010803" pitchFamily="18" charset="0"/>
            </a:endParaRPr>
          </a:p>
          <a:p>
            <a:pPr>
              <a:spcAft>
                <a:spcPts val="0"/>
              </a:spcAft>
            </a:pPr>
            <a:r>
              <a:rPr lang="en-GB" sz="2000" dirty="0">
                <a:solidFill>
                  <a:srgbClr val="002060"/>
                </a:solidFill>
                <a:latin typeface="Garamond" panose="02020404030301010803" pitchFamily="18" charset="0"/>
                <a:sym typeface="Wingdings" panose="05000000000000000000" pitchFamily="2" charset="2"/>
              </a:rPr>
              <a:t> </a:t>
            </a:r>
            <a:r>
              <a:rPr lang="en-GB" sz="2000" b="1" dirty="0">
                <a:solidFill>
                  <a:srgbClr val="00B050"/>
                </a:solidFill>
                <a:latin typeface="Garamond" panose="02020404030301010803" pitchFamily="18" charset="0"/>
              </a:rPr>
              <a:t>Ideal: A common research and innovation agenda</a:t>
            </a:r>
            <a:r>
              <a:rPr lang="en-GB" sz="2000" dirty="0">
                <a:solidFill>
                  <a:srgbClr val="002060"/>
                </a:solidFill>
                <a:latin typeface="Garamond" panose="02020404030301010803" pitchFamily="18" charset="0"/>
              </a:rPr>
              <a:t> </a:t>
            </a:r>
            <a:r>
              <a:rPr lang="en-GB" sz="2000" b="1" dirty="0">
                <a:solidFill>
                  <a:srgbClr val="00B050"/>
                </a:solidFill>
                <a:latin typeface="Garamond" panose="02020404030301010803" pitchFamily="18" charset="0"/>
              </a:rPr>
              <a:t>(Dutch NSA)</a:t>
            </a:r>
          </a:p>
          <a:p>
            <a:endParaRPr lang="en-GB" dirty="0"/>
          </a:p>
        </p:txBody>
      </p:sp>
      <p:sp>
        <p:nvSpPr>
          <p:cNvPr id="4" name="Slide Number Placeholder 3"/>
          <p:cNvSpPr>
            <a:spLocks noGrp="1"/>
          </p:cNvSpPr>
          <p:nvPr>
            <p:ph type="sldNum" sz="quarter" idx="10"/>
          </p:nvPr>
        </p:nvSpPr>
        <p:spPr/>
        <p:txBody>
          <a:bodyPr/>
          <a:lstStyle/>
          <a:p>
            <a:pPr>
              <a:defRPr/>
            </a:pPr>
            <a:fld id="{0BCACCE3-EAEB-419E-9B9D-C25FC05BD500}" type="slidenum">
              <a:rPr lang="en-US" smtClean="0"/>
              <a:pPr>
                <a:defRPr/>
              </a:pPr>
              <a:t>7</a:t>
            </a:fld>
            <a:endParaRPr lang="en-US"/>
          </a:p>
        </p:txBody>
      </p:sp>
    </p:spTree>
    <p:extLst>
      <p:ext uri="{BB962C8B-B14F-4D97-AF65-F5344CB8AC3E}">
        <p14:creationId xmlns:p14="http://schemas.microsoft.com/office/powerpoint/2010/main" val="330562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556792"/>
            <a:ext cx="7831137" cy="514350"/>
          </a:xfrm>
        </p:spPr>
        <p:txBody>
          <a:bodyPr/>
          <a:lstStyle/>
          <a:p>
            <a:pPr algn="ctr"/>
            <a:r>
              <a:rPr lang="nl-NL" cap="all" dirty="0">
                <a:solidFill>
                  <a:srgbClr val="FF0000"/>
                </a:solidFill>
                <a:latin typeface="Garamond" panose="02020404030301010803" pitchFamily="18" charset="0"/>
              </a:rPr>
              <a:t>Small and medium range </a:t>
            </a:r>
            <a:r>
              <a:rPr lang="nl-NL" cap="all" dirty="0" err="1">
                <a:solidFill>
                  <a:srgbClr val="FF0000"/>
                </a:solidFill>
                <a:latin typeface="Garamond" panose="02020404030301010803" pitchFamily="18" charset="0"/>
              </a:rPr>
              <a:t>challenges</a:t>
            </a:r>
            <a:endParaRPr lang="en-GB" cap="all"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755576" y="2564904"/>
            <a:ext cx="7894638" cy="3635375"/>
          </a:xfrm>
        </p:spPr>
        <p:txBody>
          <a:bodyPr/>
          <a:lstStyle/>
          <a:p>
            <a:pPr marL="342900" indent="-342900">
              <a:spcAft>
                <a:spcPts val="0"/>
              </a:spcAft>
              <a:buFont typeface="Arial" panose="020B0604020202020204" pitchFamily="34" charset="0"/>
              <a:buChar char="•"/>
            </a:pPr>
            <a:r>
              <a:rPr lang="en-GB" sz="2000" dirty="0">
                <a:solidFill>
                  <a:srgbClr val="002060"/>
                </a:solidFill>
                <a:latin typeface="Garamond" panose="02020404030301010803" pitchFamily="18" charset="0"/>
              </a:rPr>
              <a:t>Impact on curriculum development in high schools [</a:t>
            </a:r>
            <a:r>
              <a:rPr lang="en-GB" sz="2000" dirty="0" err="1">
                <a:solidFill>
                  <a:srgbClr val="002060"/>
                </a:solidFill>
                <a:latin typeface="Garamond" panose="02020404030301010803" pitchFamily="18" charset="0"/>
              </a:rPr>
              <a:t>f.e</a:t>
            </a:r>
            <a:r>
              <a:rPr lang="en-GB" sz="2000" dirty="0">
                <a:solidFill>
                  <a:srgbClr val="002060"/>
                </a:solidFill>
                <a:latin typeface="Garamond" panose="02020404030301010803" pitchFamily="18" charset="0"/>
              </a:rPr>
              <a:t>. modern languages] </a:t>
            </a:r>
          </a:p>
          <a:p>
            <a:pPr marL="342900" indent="-342900">
              <a:spcAft>
                <a:spcPts val="0"/>
              </a:spcAft>
              <a:buFont typeface="Arial" panose="020B0604020202020204" pitchFamily="34" charset="0"/>
              <a:buChar char="•"/>
            </a:pPr>
            <a:r>
              <a:rPr lang="en-GB" sz="2000" dirty="0">
                <a:solidFill>
                  <a:srgbClr val="002060"/>
                </a:solidFill>
                <a:latin typeface="Garamond" panose="02020404030301010803" pitchFamily="18" charset="0"/>
              </a:rPr>
              <a:t>Impact on local and regional policy [</a:t>
            </a:r>
            <a:r>
              <a:rPr lang="en-GB" sz="2000" dirty="0" err="1">
                <a:solidFill>
                  <a:srgbClr val="002060"/>
                </a:solidFill>
                <a:latin typeface="Garamond" panose="02020404030301010803" pitchFamily="18" charset="0"/>
              </a:rPr>
              <a:t>f.e</a:t>
            </a:r>
            <a:r>
              <a:rPr lang="en-GB" sz="2000" dirty="0">
                <a:solidFill>
                  <a:srgbClr val="002060"/>
                </a:solidFill>
                <a:latin typeface="Garamond" panose="02020404030301010803" pitchFamily="18" charset="0"/>
              </a:rPr>
              <a:t>. asylum seekers </a:t>
            </a:r>
            <a:r>
              <a:rPr lang="en-GB" sz="2000" dirty="0" err="1">
                <a:solidFill>
                  <a:srgbClr val="002060"/>
                </a:solidFill>
                <a:latin typeface="Garamond" panose="02020404030301010803" pitchFamily="18" charset="0"/>
              </a:rPr>
              <a:t>centers</a:t>
            </a:r>
            <a:r>
              <a:rPr lang="en-GB" sz="2000" dirty="0">
                <a:solidFill>
                  <a:srgbClr val="002060"/>
                </a:solidFill>
                <a:latin typeface="Garamond" panose="02020404030301010803" pitchFamily="18" charset="0"/>
              </a:rPr>
              <a:t>]</a:t>
            </a:r>
          </a:p>
          <a:p>
            <a:pPr marL="342900" indent="-342900">
              <a:spcAft>
                <a:spcPts val="0"/>
              </a:spcAft>
              <a:buFont typeface="Arial" panose="020B0604020202020204" pitchFamily="34" charset="0"/>
              <a:buChar char="•"/>
            </a:pPr>
            <a:r>
              <a:rPr lang="en-GB" sz="2000" dirty="0">
                <a:solidFill>
                  <a:srgbClr val="002060"/>
                </a:solidFill>
                <a:latin typeface="Garamond" panose="02020404030301010803" pitchFamily="18" charset="0"/>
              </a:rPr>
              <a:t>Fight against fake news [countries’ IQ scores]</a:t>
            </a:r>
          </a:p>
          <a:p>
            <a:pPr marL="342900" indent="-342900">
              <a:spcAft>
                <a:spcPts val="0"/>
              </a:spcAft>
              <a:buFont typeface="Arial" panose="020B0604020202020204" pitchFamily="34" charset="0"/>
              <a:buChar char="•"/>
            </a:pPr>
            <a:r>
              <a:rPr lang="nl-NL" sz="2000" dirty="0">
                <a:solidFill>
                  <a:srgbClr val="002060"/>
                </a:solidFill>
                <a:latin typeface="Garamond" panose="02020404030301010803" pitchFamily="18" charset="0"/>
              </a:rPr>
              <a:t>Impact </a:t>
            </a:r>
            <a:r>
              <a:rPr lang="nl-NL" sz="2000" dirty="0" err="1">
                <a:solidFill>
                  <a:srgbClr val="002060"/>
                </a:solidFill>
                <a:latin typeface="Garamond" panose="02020404030301010803" pitchFamily="18" charset="0"/>
              </a:rPr>
              <a:t>stories</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examples</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to</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be</a:t>
            </a:r>
            <a:r>
              <a:rPr lang="nl-NL" sz="2000" dirty="0">
                <a:solidFill>
                  <a:srgbClr val="002060"/>
                </a:solidFill>
                <a:latin typeface="Garamond" panose="02020404030301010803" pitchFamily="18" charset="0"/>
              </a:rPr>
              <a:t> found in impact </a:t>
            </a:r>
            <a:r>
              <a:rPr lang="nl-NL" sz="2000" dirty="0" err="1">
                <a:solidFill>
                  <a:srgbClr val="002060"/>
                </a:solidFill>
                <a:latin typeface="Garamond" panose="02020404030301010803" pitchFamily="18" charset="0"/>
              </a:rPr>
              <a:t>summaries</a:t>
            </a:r>
            <a:r>
              <a:rPr lang="nl-NL" sz="2000" dirty="0">
                <a:solidFill>
                  <a:srgbClr val="002060"/>
                </a:solidFill>
                <a:latin typeface="Garamond" panose="02020404030301010803" pitchFamily="18" charset="0"/>
              </a:rPr>
              <a:t> document, </a:t>
            </a:r>
            <a:r>
              <a:rPr lang="nl-NL" sz="2000" dirty="0" err="1">
                <a:solidFill>
                  <a:srgbClr val="002060"/>
                </a:solidFill>
                <a:latin typeface="Garamond" panose="02020404030301010803" pitchFamily="18" charset="0"/>
              </a:rPr>
              <a:t>the</a:t>
            </a:r>
            <a:r>
              <a:rPr lang="nl-NL" sz="2000" dirty="0">
                <a:solidFill>
                  <a:srgbClr val="002060"/>
                </a:solidFill>
                <a:latin typeface="Garamond" panose="02020404030301010803" pitchFamily="18" charset="0"/>
              </a:rPr>
              <a:t> REF impact database, LERU paper on </a:t>
            </a:r>
            <a:r>
              <a:rPr lang="nl-NL" sz="2000" dirty="0" err="1">
                <a:solidFill>
                  <a:srgbClr val="002060"/>
                </a:solidFill>
                <a:latin typeface="Garamond" panose="02020404030301010803" pitchFamily="18" charset="0"/>
              </a:rPr>
              <a:t>productive</a:t>
            </a:r>
            <a:r>
              <a:rPr lang="nl-NL" sz="2000" dirty="0">
                <a:solidFill>
                  <a:srgbClr val="002060"/>
                </a:solidFill>
                <a:latin typeface="Garamond" panose="02020404030301010803" pitchFamily="18" charset="0"/>
              </a:rPr>
              <a:t> </a:t>
            </a:r>
            <a:r>
              <a:rPr lang="nl-NL" sz="2000" dirty="0" err="1">
                <a:solidFill>
                  <a:srgbClr val="002060"/>
                </a:solidFill>
                <a:latin typeface="Garamond" panose="02020404030301010803" pitchFamily="18" charset="0"/>
              </a:rPr>
              <a:t>interactions</a:t>
            </a:r>
            <a:r>
              <a:rPr lang="nl-NL" sz="2000" dirty="0">
                <a:solidFill>
                  <a:srgbClr val="002060"/>
                </a:solidFill>
                <a:latin typeface="Garamond" panose="02020404030301010803" pitchFamily="18" charset="0"/>
              </a:rPr>
              <a:t>]</a:t>
            </a:r>
            <a:endParaRPr lang="en-GB" sz="2000" dirty="0">
              <a:solidFill>
                <a:srgbClr val="002060"/>
              </a:solidFill>
              <a:latin typeface="Garamond" panose="02020404030301010803" pitchFamily="18" charset="0"/>
            </a:endParaRPr>
          </a:p>
          <a:p>
            <a:pPr marL="342900" indent="-342900">
              <a:spcAft>
                <a:spcPts val="0"/>
              </a:spcAft>
              <a:buFont typeface="Arial" panose="020B0604020202020204" pitchFamily="34" charset="0"/>
              <a:buChar char="•"/>
            </a:pPr>
            <a:endParaRPr lang="en-GB" sz="2000" dirty="0">
              <a:solidFill>
                <a:srgbClr val="002060"/>
              </a:solidFill>
              <a:latin typeface="Garamond" panose="02020404030301010803" pitchFamily="18" charset="0"/>
            </a:endParaRPr>
          </a:p>
          <a:p>
            <a:pPr marL="342900" indent="-342900">
              <a:spcAft>
                <a:spcPts val="0"/>
              </a:spcAft>
              <a:buFont typeface="Arial" panose="020B0604020202020204" pitchFamily="34" charset="0"/>
              <a:buChar char="•"/>
            </a:pPr>
            <a:endParaRPr lang="en-GB" sz="2000" dirty="0">
              <a:solidFill>
                <a:srgbClr val="002060"/>
              </a:solidFill>
              <a:latin typeface="Garamond" panose="02020404030301010803" pitchFamily="18" charset="0"/>
            </a:endParaRPr>
          </a:p>
          <a:p>
            <a:pPr>
              <a:spcAft>
                <a:spcPts val="0"/>
              </a:spcAft>
            </a:pPr>
            <a:r>
              <a:rPr lang="en-GB" sz="2000" dirty="0">
                <a:solidFill>
                  <a:srgbClr val="002060"/>
                </a:solidFill>
                <a:latin typeface="Garamond" panose="02020404030301010803" pitchFamily="18" charset="0"/>
                <a:sym typeface="Wingdings" panose="05000000000000000000" pitchFamily="2" charset="2"/>
              </a:rPr>
              <a:t> </a:t>
            </a:r>
            <a:r>
              <a:rPr lang="en-GB" sz="2000" b="1" dirty="0">
                <a:solidFill>
                  <a:srgbClr val="00B050"/>
                </a:solidFill>
                <a:latin typeface="Garamond" panose="02020404030301010803" pitchFamily="18" charset="0"/>
              </a:rPr>
              <a:t>Ideal: An inclusive network of stakeholders</a:t>
            </a:r>
            <a:r>
              <a:rPr lang="en-GB" sz="2000" dirty="0">
                <a:solidFill>
                  <a:srgbClr val="002060"/>
                </a:solidFill>
                <a:latin typeface="Garamond" panose="02020404030301010803" pitchFamily="18" charset="0"/>
              </a:rPr>
              <a:t> </a:t>
            </a:r>
          </a:p>
          <a:p>
            <a:endParaRPr lang="en-GB" dirty="0"/>
          </a:p>
        </p:txBody>
      </p:sp>
      <p:sp>
        <p:nvSpPr>
          <p:cNvPr id="4" name="Slide Number Placeholder 3"/>
          <p:cNvSpPr>
            <a:spLocks noGrp="1"/>
          </p:cNvSpPr>
          <p:nvPr>
            <p:ph type="sldNum" sz="quarter" idx="10"/>
          </p:nvPr>
        </p:nvSpPr>
        <p:spPr/>
        <p:txBody>
          <a:bodyPr/>
          <a:lstStyle/>
          <a:p>
            <a:pPr>
              <a:defRPr/>
            </a:pPr>
            <a:fld id="{0BCACCE3-EAEB-419E-9B9D-C25FC05BD500}" type="slidenum">
              <a:rPr lang="en-US" smtClean="0"/>
              <a:pPr>
                <a:defRPr/>
              </a:pPr>
              <a:t>8</a:t>
            </a:fld>
            <a:endParaRPr lang="en-US"/>
          </a:p>
        </p:txBody>
      </p:sp>
    </p:spTree>
    <p:extLst>
      <p:ext uri="{BB962C8B-B14F-4D97-AF65-F5344CB8AC3E}">
        <p14:creationId xmlns:p14="http://schemas.microsoft.com/office/powerpoint/2010/main" val="351480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395536" y="2276872"/>
            <a:ext cx="8496944" cy="4248472"/>
          </a:xfrm>
        </p:spPr>
        <p:txBody>
          <a:bodyPr>
            <a:normAutofit fontScale="85000" lnSpcReduction="20000"/>
          </a:bodyPr>
          <a:lstStyle/>
          <a:p>
            <a:pPr>
              <a:lnSpc>
                <a:spcPct val="100000"/>
              </a:lnSpc>
              <a:spcBef>
                <a:spcPts val="0"/>
              </a:spcBef>
              <a:spcAft>
                <a:spcPct val="0"/>
              </a:spcAft>
            </a:pPr>
            <a:endParaRPr lang="en-US" sz="1800" b="1" dirty="0">
              <a:solidFill>
                <a:srgbClr val="002060"/>
              </a:solidFill>
              <a:latin typeface="Garamond" panose="02020404030301010803" pitchFamily="18" charset="0"/>
            </a:endParaRPr>
          </a:p>
          <a:p>
            <a:pPr marL="342900" indent="-342900">
              <a:lnSpc>
                <a:spcPct val="100000"/>
              </a:lnSpc>
              <a:spcBef>
                <a:spcPts val="0"/>
              </a:spcBef>
              <a:spcAft>
                <a:spcPct val="0"/>
              </a:spcAft>
              <a:buFont typeface="Wingdings"/>
              <a:buChar char="à"/>
            </a:pPr>
            <a:r>
              <a:rPr lang="en-US" sz="2100" dirty="0">
                <a:solidFill>
                  <a:srgbClr val="002060"/>
                </a:solidFill>
                <a:latin typeface="Garamond" panose="02020404030301010803" pitchFamily="18" charset="0"/>
              </a:rPr>
              <a:t>EU HORIZON 2020: </a:t>
            </a:r>
            <a:r>
              <a:rPr lang="en-US" sz="2100" b="1" dirty="0">
                <a:solidFill>
                  <a:srgbClr val="002060"/>
                </a:solidFill>
                <a:latin typeface="Garamond" panose="02020404030301010803" pitchFamily="18" charset="0"/>
              </a:rPr>
              <a:t>excellence, openness and impact</a:t>
            </a:r>
          </a:p>
          <a:p>
            <a:pPr marL="342900" indent="-342900">
              <a:lnSpc>
                <a:spcPct val="100000"/>
              </a:lnSpc>
              <a:spcBef>
                <a:spcPts val="0"/>
              </a:spcBef>
              <a:spcAft>
                <a:spcPct val="0"/>
              </a:spcAft>
              <a:buFont typeface="Wingdings"/>
              <a:buChar char="à"/>
            </a:pPr>
            <a:endParaRPr lang="en-US" sz="2100" dirty="0">
              <a:solidFill>
                <a:srgbClr val="002060"/>
              </a:solidFill>
              <a:latin typeface="Garamond" panose="02020404030301010803" pitchFamily="18" charset="0"/>
            </a:endParaRPr>
          </a:p>
          <a:p>
            <a:pPr lvl="2">
              <a:lnSpc>
                <a:spcPct val="100000"/>
              </a:lnSpc>
              <a:spcBef>
                <a:spcPts val="0"/>
              </a:spcBef>
              <a:buFont typeface="Wingdings" panose="05000000000000000000" pitchFamily="2" charset="2"/>
              <a:buChar char="§"/>
            </a:pPr>
            <a:r>
              <a:rPr lang="en-US" sz="2100" dirty="0">
                <a:solidFill>
                  <a:srgbClr val="002060"/>
                </a:solidFill>
                <a:latin typeface="Garamond" panose="02020404030301010803" pitchFamily="18" charset="0"/>
              </a:rPr>
              <a:t>Excellent Science: ERC, Future and Emerging Technologies, MC, Infrastructures</a:t>
            </a:r>
          </a:p>
          <a:p>
            <a:pPr lvl="2">
              <a:lnSpc>
                <a:spcPct val="100000"/>
              </a:lnSpc>
              <a:spcBef>
                <a:spcPts val="0"/>
              </a:spcBef>
              <a:buFont typeface="Wingdings" panose="05000000000000000000" pitchFamily="2" charset="2"/>
              <a:buChar char="§"/>
            </a:pPr>
            <a:r>
              <a:rPr lang="en-US" sz="2100" dirty="0">
                <a:solidFill>
                  <a:srgbClr val="002060"/>
                </a:solidFill>
                <a:latin typeface="Garamond" panose="02020404030301010803" pitchFamily="18" charset="0"/>
              </a:rPr>
              <a:t>Industrial Leadership: Enabling and Industrial Technologies, Access to Risk Finance,    Innovation in SME’s</a:t>
            </a:r>
          </a:p>
          <a:p>
            <a:pPr lvl="2">
              <a:lnSpc>
                <a:spcPct val="100000"/>
              </a:lnSpc>
              <a:spcBef>
                <a:spcPts val="0"/>
              </a:spcBef>
              <a:buFont typeface="Wingdings" panose="05000000000000000000" pitchFamily="2" charset="2"/>
              <a:buChar char="§"/>
            </a:pPr>
            <a:r>
              <a:rPr lang="en-US" sz="2100" dirty="0">
                <a:solidFill>
                  <a:srgbClr val="002060"/>
                </a:solidFill>
                <a:latin typeface="Garamond" panose="02020404030301010803" pitchFamily="18" charset="0"/>
              </a:rPr>
              <a:t>Grand Societal Challenges: Health, Food, Energy, Climate, Transport, Secure and Inclusive Societies</a:t>
            </a:r>
          </a:p>
          <a:p>
            <a:pPr>
              <a:lnSpc>
                <a:spcPct val="100000"/>
              </a:lnSpc>
              <a:spcBef>
                <a:spcPts val="0"/>
              </a:spcBef>
              <a:spcAft>
                <a:spcPct val="0"/>
              </a:spcAft>
              <a:buFont typeface="Wingdings" panose="05000000000000000000" pitchFamily="2" charset="2"/>
              <a:buChar char="§"/>
            </a:pPr>
            <a:endParaRPr lang="en-US" sz="2100" dirty="0">
              <a:solidFill>
                <a:srgbClr val="002060"/>
              </a:solidFill>
              <a:latin typeface="Garamond" panose="02020404030301010803" pitchFamily="18" charset="0"/>
            </a:endParaRPr>
          </a:p>
          <a:p>
            <a:pPr>
              <a:lnSpc>
                <a:spcPct val="100000"/>
              </a:lnSpc>
              <a:spcBef>
                <a:spcPts val="0"/>
              </a:spcBef>
              <a:spcAft>
                <a:spcPct val="0"/>
              </a:spcAft>
              <a:buFont typeface="Wingdings" panose="05000000000000000000" pitchFamily="2" charset="2"/>
              <a:buChar char="§"/>
            </a:pPr>
            <a:endParaRPr lang="en-US" sz="2100" dirty="0">
              <a:solidFill>
                <a:srgbClr val="002060"/>
              </a:solidFill>
              <a:latin typeface="Garamond" panose="02020404030301010803" pitchFamily="18" charset="0"/>
            </a:endParaRPr>
          </a:p>
          <a:p>
            <a:pPr marL="285750" indent="-285750">
              <a:lnSpc>
                <a:spcPct val="100000"/>
              </a:lnSpc>
              <a:spcBef>
                <a:spcPts val="0"/>
              </a:spcBef>
              <a:spcAft>
                <a:spcPct val="0"/>
              </a:spcAft>
              <a:buFont typeface="Wingdings"/>
              <a:buChar char="à"/>
            </a:pPr>
            <a:r>
              <a:rPr lang="en-US" sz="2100" dirty="0">
                <a:solidFill>
                  <a:srgbClr val="002060"/>
                </a:solidFill>
                <a:latin typeface="Garamond" panose="02020404030301010803" pitchFamily="18" charset="0"/>
              </a:rPr>
              <a:t>RESPONSIBLE RESEARCH AND INNOVATION (RRI): public engagement, gender equality, open access, science education, social justice, sustainability, inclusiveness</a:t>
            </a:r>
          </a:p>
          <a:p>
            <a:pPr marL="571500" indent="-571500">
              <a:lnSpc>
                <a:spcPct val="100000"/>
              </a:lnSpc>
              <a:spcBef>
                <a:spcPts val="0"/>
              </a:spcBef>
              <a:spcAft>
                <a:spcPct val="0"/>
              </a:spcAft>
              <a:buFont typeface="Wingdings"/>
              <a:buChar char="à"/>
            </a:pPr>
            <a:endParaRPr lang="nl-NL" sz="3600" b="1" dirty="0">
              <a:latin typeface="Cambria" panose="02040503050406030204" pitchFamily="18" charset="0"/>
            </a:endParaRPr>
          </a:p>
          <a:p>
            <a:pPr>
              <a:lnSpc>
                <a:spcPct val="120000"/>
              </a:lnSpc>
            </a:pPr>
            <a:r>
              <a:rPr lang="en-US" sz="2100" i="1" dirty="0">
                <a:solidFill>
                  <a:srgbClr val="002060"/>
                </a:solidFill>
                <a:latin typeface="Garamond" panose="02020404030301010803" pitchFamily="18" charset="0"/>
              </a:rPr>
              <a:t>“a transparent, interactive process by which societal actors and innovators become </a:t>
            </a:r>
            <a:r>
              <a:rPr lang="en-US" sz="2100" i="1" dirty="0">
                <a:solidFill>
                  <a:srgbClr val="FF0000"/>
                </a:solidFill>
                <a:latin typeface="Garamond" panose="02020404030301010803" pitchFamily="18" charset="0"/>
              </a:rPr>
              <a:t>mutually responsive </a:t>
            </a:r>
            <a:r>
              <a:rPr lang="en-US" sz="2100" i="1" dirty="0">
                <a:solidFill>
                  <a:srgbClr val="002060"/>
                </a:solidFill>
                <a:latin typeface="Garamond" panose="02020404030301010803" pitchFamily="18" charset="0"/>
              </a:rPr>
              <a:t>to each other with a view on the (ethical) acceptability, sustainability and societal desirability of the Innovation process and its marketable products.” </a:t>
            </a:r>
            <a:r>
              <a:rPr lang="en-US" sz="2100" dirty="0">
                <a:solidFill>
                  <a:srgbClr val="002060"/>
                </a:solidFill>
                <a:latin typeface="Garamond" panose="02020404030301010803" pitchFamily="18" charset="0"/>
              </a:rPr>
              <a:t>(von Schomberg 2011)</a:t>
            </a:r>
          </a:p>
          <a:p>
            <a:endParaRPr lang="en-US" sz="2800" b="1" dirty="0">
              <a:solidFill>
                <a:srgbClr val="002060"/>
              </a:solidFill>
            </a:endParaRPr>
          </a:p>
          <a:p>
            <a:pPr marL="0" indent="0">
              <a:buNone/>
            </a:pPr>
            <a:endParaRPr lang="nl-NL" sz="3600" b="1" dirty="0">
              <a:latin typeface="Cambria" panose="02040503050406030204" pitchFamily="18" charset="0"/>
            </a:endParaRPr>
          </a:p>
          <a:p>
            <a:endParaRPr lang="nl-NL" sz="2800" b="1" dirty="0">
              <a:latin typeface="Cambria" panose="02040503050406030204" pitchFamily="18" charset="0"/>
            </a:endParaRPr>
          </a:p>
          <a:p>
            <a:pPr lvl="3">
              <a:lnSpc>
                <a:spcPct val="70000"/>
              </a:lnSpc>
              <a:spcAft>
                <a:spcPct val="0"/>
              </a:spcAft>
              <a:buFont typeface="Wingdings" panose="05000000000000000000" pitchFamily="2" charset="2"/>
              <a:buChar char="§"/>
            </a:pPr>
            <a:endParaRPr lang="en-US" sz="2800" b="1" dirty="0">
              <a:solidFill>
                <a:srgbClr val="002060"/>
              </a:solidFill>
            </a:endParaRPr>
          </a:p>
          <a:p>
            <a:pPr>
              <a:lnSpc>
                <a:spcPct val="70000"/>
              </a:lnSpc>
              <a:spcAft>
                <a:spcPct val="0"/>
              </a:spcAft>
              <a:buFont typeface="Wingdings" panose="05000000000000000000" pitchFamily="2" charset="2"/>
              <a:buChar char="§"/>
            </a:pPr>
            <a:endParaRPr lang="en-US" sz="2800" b="1" dirty="0">
              <a:solidFill>
                <a:srgbClr val="002060"/>
              </a:solidFill>
            </a:endParaRPr>
          </a:p>
          <a:p>
            <a:pPr lvl="3">
              <a:lnSpc>
                <a:spcPct val="70000"/>
              </a:lnSpc>
              <a:spcAft>
                <a:spcPct val="0"/>
              </a:spcAft>
              <a:buFont typeface="Wingdings" panose="05000000000000000000" pitchFamily="2" charset="2"/>
              <a:buChar char="§"/>
            </a:pPr>
            <a:endParaRPr lang="en-US" sz="2800" b="1" dirty="0">
              <a:solidFill>
                <a:srgbClr val="002060"/>
              </a:solidFill>
            </a:endParaRPr>
          </a:p>
          <a:p>
            <a:pPr>
              <a:lnSpc>
                <a:spcPct val="70000"/>
              </a:lnSpc>
              <a:spcAft>
                <a:spcPct val="0"/>
              </a:spcAft>
              <a:buFont typeface="Wingdings" panose="05000000000000000000" pitchFamily="2" charset="2"/>
              <a:buChar char="§"/>
            </a:pPr>
            <a:endParaRPr lang="en-US" sz="2800" b="1" dirty="0">
              <a:solidFill>
                <a:srgbClr val="002060"/>
              </a:solidFill>
            </a:endParaRPr>
          </a:p>
          <a:p>
            <a:pPr lvl="3">
              <a:lnSpc>
                <a:spcPct val="70000"/>
              </a:lnSpc>
              <a:spcAft>
                <a:spcPct val="0"/>
              </a:spcAft>
              <a:buFont typeface="Wingdings" panose="05000000000000000000" pitchFamily="2" charset="2"/>
              <a:buChar char="§"/>
            </a:pPr>
            <a:endParaRPr lang="nl-NL" sz="2800" b="1" dirty="0">
              <a:latin typeface="Garamond" pitchFamily="18" charset="0"/>
              <a:cs typeface="Arial" pitchFamily="34" charset="0"/>
            </a:endParaRPr>
          </a:p>
        </p:txBody>
      </p:sp>
      <p:sp>
        <p:nvSpPr>
          <p:cNvPr id="4" name="Title 3"/>
          <p:cNvSpPr>
            <a:spLocks noGrp="1"/>
          </p:cNvSpPr>
          <p:nvPr>
            <p:ph type="title" idx="4294967295"/>
          </p:nvPr>
        </p:nvSpPr>
        <p:spPr>
          <a:xfrm>
            <a:off x="467544" y="399956"/>
            <a:ext cx="8208912" cy="569219"/>
          </a:xfrm>
        </p:spPr>
        <p:txBody>
          <a:bodyPr wrap="square">
            <a:normAutofit fontScale="90000"/>
          </a:bodyPr>
          <a:lstStyle/>
          <a:p>
            <a:pPr algn="ctr">
              <a:lnSpc>
                <a:spcPts val="2200"/>
              </a:lnSpc>
            </a:pPr>
            <a:br>
              <a:rPr lang="en-US" dirty="0">
                <a:solidFill>
                  <a:srgbClr val="FF0000"/>
                </a:solidFill>
              </a:rPr>
            </a:br>
            <a:br>
              <a:rPr lang="en-US" dirty="0">
                <a:solidFill>
                  <a:srgbClr val="FF0000"/>
                </a:solidFill>
              </a:rPr>
            </a:br>
            <a:br>
              <a:rPr lang="en-US" dirty="0">
                <a:solidFill>
                  <a:srgbClr val="FF0000"/>
                </a:solidFill>
              </a:rPr>
            </a:br>
            <a:br>
              <a:rPr lang="en-US" sz="2200" cap="all" dirty="0">
                <a:solidFill>
                  <a:srgbClr val="FF0000"/>
                </a:solidFill>
              </a:rPr>
            </a:br>
            <a:br>
              <a:rPr lang="en-US" sz="3100" b="1" dirty="0">
                <a:solidFill>
                  <a:srgbClr val="FF0000"/>
                </a:solidFill>
              </a:rPr>
            </a:br>
            <a:br>
              <a:rPr lang="en-US" sz="3100" dirty="0">
                <a:solidFill>
                  <a:srgbClr val="FF0000"/>
                </a:solidFill>
              </a:rPr>
            </a:br>
            <a:r>
              <a:rPr lang="en-US" sz="3100" dirty="0">
                <a:solidFill>
                  <a:srgbClr val="FF0000"/>
                </a:solidFill>
              </a:rPr>
              <a:t> </a:t>
            </a:r>
            <a:br>
              <a:rPr lang="en-US" sz="3100" dirty="0">
                <a:solidFill>
                  <a:srgbClr val="FF0000"/>
                </a:solidFill>
              </a:rPr>
            </a:br>
            <a:r>
              <a:rPr lang="en-US" sz="3100" dirty="0">
                <a:solidFill>
                  <a:srgbClr val="FF0000"/>
                </a:solidFill>
              </a:rPr>
              <a:t> </a:t>
            </a:r>
            <a:r>
              <a:rPr lang="en-US" sz="3100" dirty="0"/>
              <a:t> </a:t>
            </a:r>
          </a:p>
        </p:txBody>
      </p:sp>
      <p:sp>
        <p:nvSpPr>
          <p:cNvPr id="2" name="Rectangle 1"/>
          <p:cNvSpPr/>
          <p:nvPr/>
        </p:nvSpPr>
        <p:spPr>
          <a:xfrm>
            <a:off x="323528" y="1448626"/>
            <a:ext cx="8424936" cy="400110"/>
          </a:xfrm>
          <a:prstGeom prst="rect">
            <a:avLst/>
          </a:prstGeom>
        </p:spPr>
        <p:txBody>
          <a:bodyPr wrap="square">
            <a:spAutoFit/>
          </a:bodyPr>
          <a:lstStyle/>
          <a:p>
            <a:pPr algn="ctr"/>
            <a:r>
              <a:rPr lang="en-US" sz="2000" b="1" cap="all" dirty="0">
                <a:solidFill>
                  <a:srgbClr val="FF0000"/>
                </a:solidFill>
                <a:latin typeface="Garamond" panose="02020404030301010803" pitchFamily="18" charset="0"/>
              </a:rPr>
              <a:t>European </a:t>
            </a:r>
            <a:r>
              <a:rPr lang="en-US" sz="2000" b="1" cap="all" dirty="0" err="1">
                <a:solidFill>
                  <a:srgbClr val="FF0000"/>
                </a:solidFill>
                <a:latin typeface="Garamond" panose="02020404030301010803" pitchFamily="18" charset="0"/>
              </a:rPr>
              <a:t>r&amp;I</a:t>
            </a:r>
            <a:r>
              <a:rPr lang="en-US" sz="2000" b="1" cap="all" dirty="0">
                <a:solidFill>
                  <a:srgbClr val="FF0000"/>
                </a:solidFill>
                <a:latin typeface="Garamond" panose="02020404030301010803" pitchFamily="18" charset="0"/>
              </a:rPr>
              <a:t> Policy: Excellence, openness and impact</a:t>
            </a:r>
            <a:endParaRPr lang="en-GB" sz="2000" dirty="0"/>
          </a:p>
        </p:txBody>
      </p:sp>
      <p:sp>
        <p:nvSpPr>
          <p:cNvPr id="3" name="Slide Number Placeholder 2"/>
          <p:cNvSpPr>
            <a:spLocks noGrp="1"/>
          </p:cNvSpPr>
          <p:nvPr>
            <p:ph type="sldNum" sz="quarter" idx="10"/>
          </p:nvPr>
        </p:nvSpPr>
        <p:spPr/>
        <p:txBody>
          <a:bodyPr/>
          <a:lstStyle/>
          <a:p>
            <a:pPr>
              <a:defRPr/>
            </a:pPr>
            <a:fld id="{42BCFA89-D3B8-4DF0-8FE0-D8E101AACDA2}" type="slidenum">
              <a:rPr lang="en-US" smtClean="0"/>
              <a:pPr>
                <a:defRPr/>
              </a:pPr>
              <a:t>9</a:t>
            </a:fld>
            <a:endParaRPr lang="en-US" dirty="0"/>
          </a:p>
        </p:txBody>
      </p:sp>
    </p:spTree>
    <p:extLst>
      <p:ext uri="{BB962C8B-B14F-4D97-AF65-F5344CB8AC3E}">
        <p14:creationId xmlns:p14="http://schemas.microsoft.com/office/powerpoint/2010/main" val="3745866547"/>
      </p:ext>
    </p:extLst>
  </p:cSld>
  <p:clrMapOvr>
    <a:masterClrMapping/>
  </p:clrMapOvr>
</p:sld>
</file>

<file path=ppt/theme/theme1.xml><?xml version="1.0" encoding="utf-8"?>
<a:theme xmlns:a="http://schemas.openxmlformats.org/drawingml/2006/main" name="KNAW Powerpoint Sjabloon_090817-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tandaardontwerp">
      <a:majorFont>
        <a:latin typeface="Cambria"/>
        <a:ea typeface=""/>
        <a:cs typeface=""/>
      </a:majorFont>
      <a:minorFont>
        <a:latin typeface="Cambr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A5C3D2"/>
        </a:dk2>
        <a:lt2>
          <a:srgbClr val="A82C12"/>
        </a:lt2>
        <a:accent1>
          <a:srgbClr val="10007B"/>
        </a:accent1>
        <a:accent2>
          <a:srgbClr val="CDAB5C"/>
        </a:accent2>
        <a:accent3>
          <a:srgbClr val="FFFFFF"/>
        </a:accent3>
        <a:accent4>
          <a:srgbClr val="000000"/>
        </a:accent4>
        <a:accent5>
          <a:srgbClr val="AAAABF"/>
        </a:accent5>
        <a:accent6>
          <a:srgbClr val="BA9B53"/>
        </a:accent6>
        <a:hlink>
          <a:srgbClr val="009BCA"/>
        </a:hlink>
        <a:folHlink>
          <a:srgbClr val="618519"/>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10007B"/>
        </a:dk2>
        <a:lt2>
          <a:srgbClr val="A82C12"/>
        </a:lt2>
        <a:accent1>
          <a:srgbClr val="10007B"/>
        </a:accent1>
        <a:accent2>
          <a:srgbClr val="CDAB5C"/>
        </a:accent2>
        <a:accent3>
          <a:srgbClr val="FFFFFF"/>
        </a:accent3>
        <a:accent4>
          <a:srgbClr val="000000"/>
        </a:accent4>
        <a:accent5>
          <a:srgbClr val="AAAABF"/>
        </a:accent5>
        <a:accent6>
          <a:srgbClr val="BA9B53"/>
        </a:accent6>
        <a:hlink>
          <a:srgbClr val="009BCA"/>
        </a:hlink>
        <a:folHlink>
          <a:srgbClr val="618519"/>
        </a:folHlink>
      </a:clrScheme>
      <a:clrMap bg1="lt1" tx1="dk1" bg2="lt2" tx2="dk2" accent1="accent1" accent2="accent2" accent3="accent3" accent4="accent4" accent5="accent5" accent6="accent6" hlink="hlink" folHlink="folHlink"/>
    </a:extraClrScheme>
    <a:extraClrScheme>
      <a:clrScheme name="Standaardontwerp 3">
        <a:dk1>
          <a:srgbClr val="FFFFFF"/>
        </a:dk1>
        <a:lt1>
          <a:srgbClr val="FFFFFF"/>
        </a:lt1>
        <a:dk2>
          <a:srgbClr val="A5C3D2"/>
        </a:dk2>
        <a:lt2>
          <a:srgbClr val="A82C12"/>
        </a:lt2>
        <a:accent1>
          <a:srgbClr val="10007B"/>
        </a:accent1>
        <a:accent2>
          <a:srgbClr val="CDAB5C"/>
        </a:accent2>
        <a:accent3>
          <a:srgbClr val="FFFFFF"/>
        </a:accent3>
        <a:accent4>
          <a:srgbClr val="DADADA"/>
        </a:accent4>
        <a:accent5>
          <a:srgbClr val="AAAABF"/>
        </a:accent5>
        <a:accent6>
          <a:srgbClr val="BA9B53"/>
        </a:accent6>
        <a:hlink>
          <a:srgbClr val="009BCA"/>
        </a:hlink>
        <a:folHlink>
          <a:srgbClr val="6185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lleen tekst">
  <a:themeElements>
    <a:clrScheme name="alleen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leen tek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leen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leen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leen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leen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leen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leen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leen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leen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leen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leen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leen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leen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2376</Words>
  <Application>Microsoft Office PowerPoint</Application>
  <PresentationFormat>On-screen Show (4:3)</PresentationFormat>
  <Paragraphs>430</Paragraphs>
  <Slides>41</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ＭＳ Ｐゴシック</vt:lpstr>
      <vt:lpstr>Arial</vt:lpstr>
      <vt:lpstr>Calibri</vt:lpstr>
      <vt:lpstr>Cambria</vt:lpstr>
      <vt:lpstr>Garamond</vt:lpstr>
      <vt:lpstr>Symbol</vt:lpstr>
      <vt:lpstr>Times New Roman</vt:lpstr>
      <vt:lpstr>Wingdings</vt:lpstr>
      <vt:lpstr>KNAW Powerpoint Sjabloon_090817-3</vt:lpstr>
      <vt:lpstr>1_alleen tekst</vt:lpstr>
      <vt:lpstr>The evaluation of  societal impact of research in the 21st century    </vt:lpstr>
      <vt:lpstr>Three parts</vt:lpstr>
      <vt:lpstr>The world split in equal sections of 1 billion inhabitants (2000)</vt:lpstr>
      <vt:lpstr>The world in 2050: 9,8 billion people</vt:lpstr>
      <vt:lpstr>Policy goals at the global level</vt:lpstr>
      <vt:lpstr>EXAMPLE: AUTOMATED VEHICLES</vt:lpstr>
      <vt:lpstr>Big Challenges for academicS who want to have impact</vt:lpstr>
      <vt:lpstr>Small and medium range challenges</vt:lpstr>
      <vt:lpstr>          </vt:lpstr>
      <vt:lpstr>PowerPoint Presentation</vt:lpstr>
      <vt:lpstr>End of part one</vt:lpstr>
      <vt:lpstr>Societal demand /challenges </vt:lpstr>
      <vt:lpstr>COMMON FEATURES OF R&amp;I POLICY </vt:lpstr>
      <vt:lpstr>Science in Society </vt:lpstr>
      <vt:lpstr>PowerPoint Presentation</vt:lpstr>
      <vt:lpstr>ARE WE PREPARED TO EVALUATE IN THIS NEW CONTEXT</vt:lpstr>
      <vt:lpstr>RIFT BETWEEN THEORY AND PRACTICE</vt:lpstr>
      <vt:lpstr>Responses from the academic world</vt:lpstr>
      <vt:lpstr>No easy answers…</vt:lpstr>
      <vt:lpstr>Siampi: Productive interactions</vt:lpstr>
      <vt:lpstr>NANO RESEARCH IN CONTEXT [@ TILO PROPP]</vt:lpstr>
      <vt:lpstr>Leru on societal impact of universities</vt:lpstr>
      <vt:lpstr>End of part TWO</vt:lpstr>
      <vt:lpstr>What kind of society / economy? </vt:lpstr>
      <vt:lpstr>What kind of universities</vt:lpstr>
      <vt:lpstr>National solidarity</vt:lpstr>
      <vt:lpstr>Regional power</vt:lpstr>
      <vt:lpstr>European variation</vt:lpstr>
      <vt:lpstr>International selection</vt:lpstr>
      <vt:lpstr>ARE COUNTRIES PREPARED TO EVALUATE IN THIS CONTEXT</vt:lpstr>
      <vt:lpstr>PowerPoint Presentation</vt:lpstr>
      <vt:lpstr>PowerPoint Presentation</vt:lpstr>
      <vt:lpstr>Societal impact assessment in humanities </vt:lpstr>
      <vt:lpstr> </vt:lpstr>
      <vt:lpstr>ref impact case studies</vt:lpstr>
      <vt:lpstr>Results impact case studies</vt:lpstr>
      <vt:lpstr>Canadian Federation for the social sciences and humanities 2017 </vt:lpstr>
      <vt:lpstr>Australian pilot to develop engagement and impact measurement</vt:lpstr>
      <vt:lpstr>End of part Three</vt:lpstr>
      <vt:lpstr>How to evaluate research impact in this context?</vt:lpstr>
      <vt:lpstr>ASSIGNMENT</vt:lpstr>
    </vt:vector>
  </TitlesOfParts>
  <Company>KNAW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ADVICE FOR POLICYMAKING AND THE ROLE AND RESPONSIBILITY OF SCIENCISTS a progress report</dc:title>
  <dc:creator>Jack Spaapen</dc:creator>
  <cp:lastModifiedBy>Jack Spaapen</cp:lastModifiedBy>
  <cp:revision>239</cp:revision>
  <cp:lastPrinted>2017-12-07T17:33:54Z</cp:lastPrinted>
  <dcterms:created xsi:type="dcterms:W3CDTF">2014-04-07T15:27:28Z</dcterms:created>
  <dcterms:modified xsi:type="dcterms:W3CDTF">2018-02-12T17:16:46Z</dcterms:modified>
</cp:coreProperties>
</file>