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BAF3C0-0B51-8D4E-987A-B927D8768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6BEAE0B-4440-E145-BFAD-D99BBC7A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1238FC0-F58E-FA4A-ACCC-F81A4582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E34B68C-2A7F-EF4D-9B69-4808B2AF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36B90B2-264B-D048-8A70-5F6E3E3A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63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ED3ECB-AA1A-F242-BE3C-15A67B7D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2C9BBBE2-FF40-CC46-B69F-B699841A2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082DD98-AFF4-4345-BD26-C7D99CB4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29A026-8231-DE4B-9488-6FA7885D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59F9D36-FB2F-4548-84A0-6962ACA1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223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6BCCB03-2ABB-974B-8895-02EAB6F00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68D2DFF-D3C2-9D44-B865-26BADCE3B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7C61F9B9-256B-E942-8984-B24A81CF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6DF6A40-6D83-7A48-9CC8-AC29ED22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9437C4C-0303-484D-AB37-D3E30012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42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D2F003-A99C-6B4F-A7A9-36C4099B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C1A063E-AE3A-AA40-8C3A-668078249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4CD4526-4403-764D-B9EC-683E3AE5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2A7843E6-5464-044E-8946-26AFE708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21A6161-BBA0-1A48-A69B-1348A75E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217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85544-3CBC-5B45-8160-DED62D7A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097C8C3D-6B28-C94F-9FF6-57E5FFDC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4980DDF0-956B-E240-9535-205B84EA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622C311-7B7F-AE4D-9DE9-567B278C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0F3D8D7-BFC4-3F45-93EB-B1E2A8B8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1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F52D14-903B-7C44-BD59-C91077AB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A886FEF7-62A6-D345-81FE-813E62C24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C72EE1E3-2B02-8B4E-946B-D3A923A43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A1016A2A-98E7-C34A-9D6F-2B5E9558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C7919D1-9763-6047-B389-A9B939A8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4862694A-8875-FF43-A974-588AECB8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96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F17E70-5558-B042-9351-E3B13D4B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E7C78023-0D5C-534F-968A-22BBABC8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4EB3D102-DE0F-A14E-8B01-EE9C738FF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379106E5-5AE4-6040-AAFB-1B2AA22BA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AE49C392-AB3B-1B48-8E47-5A7E4183A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59B529EA-691A-2849-81F6-06D86FD1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FBF0D785-C4B8-CF4F-BACB-78308E46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CE86E38-AD5E-DF44-BFA3-6F1E50C9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830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C4E75F-6717-E04E-A90D-0D18963B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FCEC80DA-D448-404D-A171-061598D5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B71784C-3CE3-5440-81C3-83237CFE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EF65F30-83A0-AB4B-A837-78F66DF5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812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79B20211-8DFC-1942-B86C-C54B4134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5F56D1DA-D6E2-FF4D-BFA6-619879C5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30A8E77-EEC5-E54D-95D9-673759B2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41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BBAF8F-D173-DE4E-B6B1-09560BEA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E38FD2F-E912-5E47-80CF-9779918F8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03FB893E-50CB-334B-9415-DADA2EDCB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598AAD14-B034-C342-936F-4154BE51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D1ECE33A-FA4A-9B40-BF7B-8BFD463A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3DED017E-4643-1146-AC45-B0C5B1C5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096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7A94D5-14DB-894C-9A39-580EC73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29DF954E-41C8-0B4B-9D26-1C07E8EC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7B5814C-4C3C-5C43-9122-ABF1F493F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641CF1-564C-BA45-BBF5-A5E24647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F57A52F8-C233-5147-8093-E2ED6B18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145D12EE-8866-0540-B6B7-B6FA8B82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069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9D8497EE-1F54-8345-A5A8-DC00EA5F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3AAEF99E-829E-0049-BABB-0BFD4180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DDC0AA-93DD-9041-9DD4-9E3CF791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A2C4-BCF9-954C-81A2-738576819F33}" type="datetimeFigureOut">
              <a:rPr lang="pt-PT" smtClean="0"/>
              <a:t>15-02-2018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10CA221-0FD9-1C49-AEB9-471A50162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410696F-E8E1-3648-901F-275CC858D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88BAC-239B-864A-8843-5A5A1D0E0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1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93E63D-D0D8-534E-8BE5-2AA5C931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6469" y="1700059"/>
            <a:ext cx="5905500" cy="114227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2</a:t>
            </a:r>
            <a:endParaRPr lang="pt-PT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B420A1B-9959-8D4A-89F1-392AD410642E}"/>
              </a:ext>
            </a:extLst>
          </p:cNvPr>
          <p:cNvSpPr>
            <a:spLocks noGrp="1"/>
          </p:cNvSpPr>
          <p:nvPr/>
        </p:nvSpPr>
        <p:spPr>
          <a:xfrm>
            <a:off x="7705397" y="3389234"/>
            <a:ext cx="4695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Make reindeers great again!!</a:t>
            </a:r>
            <a:endParaRPr lang="pt-PT" dirty="0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xmlns="" id="{6E18C294-78A8-2B45-AF04-01937DEF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2" y="341690"/>
            <a:ext cx="6406973" cy="60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9AEBB5-891F-0548-9347-BFAA2BFD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AE2D755D-A29B-2F45-98D5-70A7132D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2" y="365125"/>
            <a:ext cx="10733918" cy="60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E1656B4E-3BFB-F842-84F7-588F8A34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643"/>
            <a:ext cx="10515600" cy="495232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Go</a:t>
            </a:r>
            <a:r>
              <a:rPr lang="en-US" dirty="0"/>
              <a:t>al: preserve cultural and environmental inheritance </a:t>
            </a:r>
          </a:p>
          <a:p>
            <a:r>
              <a:rPr lang="en-US" dirty="0"/>
              <a:t>Collecting reindeer archeological – establish an exhibition of archived material about reindeers and human interaction </a:t>
            </a:r>
          </a:p>
          <a:p>
            <a:r>
              <a:rPr lang="en-US" dirty="0"/>
              <a:t>Engaging schools, and enriching tourists’ experiences – the reindeer bus, the rein-day (</a:t>
            </a:r>
            <a:r>
              <a:rPr lang="en-US" dirty="0" err="1"/>
              <a:t>x-mas</a:t>
            </a:r>
            <a:r>
              <a:rPr lang="en-US" dirty="0"/>
              <a:t> time), #</a:t>
            </a:r>
            <a:r>
              <a:rPr lang="en-US" dirty="0" err="1"/>
              <a:t>reindeerimpact</a:t>
            </a:r>
            <a:r>
              <a:rPr lang="en-US"/>
              <a:t>, activities in the park, folklore</a:t>
            </a:r>
            <a:endParaRPr lang="en-US" dirty="0"/>
          </a:p>
          <a:p>
            <a:r>
              <a:rPr lang="en-US" dirty="0" err="1"/>
              <a:t>Altmetrics</a:t>
            </a:r>
            <a:r>
              <a:rPr lang="en-US" dirty="0"/>
              <a:t> (tweeter), surveys (visitors, schools, regional/national) on attitudes and </a:t>
            </a:r>
            <a:r>
              <a:rPr lang="en-US" dirty="0" err="1"/>
              <a:t>behaviours</a:t>
            </a:r>
            <a:r>
              <a:rPr lang="en-US" dirty="0"/>
              <a:t>)</a:t>
            </a:r>
          </a:p>
          <a:p>
            <a:r>
              <a:rPr lang="en-US" dirty="0"/>
              <a:t>Training practitioners (museum workers, teachers) – how many trainees, changes in attitudes</a:t>
            </a:r>
          </a:p>
          <a:p>
            <a:r>
              <a:rPr lang="en-US" dirty="0"/>
              <a:t>Crowdsourcing – empowering the community for preserving inheritance in years to come</a:t>
            </a: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FE937902-6EC9-5842-83FC-FC3FEE51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8227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Group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Benneworth, P.S. (BMS)</dc:creator>
  <cp:lastModifiedBy>Benneworth, P.S. (BMS)</cp:lastModifiedBy>
  <cp:revision>4</cp:revision>
  <dcterms:modified xsi:type="dcterms:W3CDTF">2018-02-15T17:26:11Z</dcterms:modified>
</cp:coreProperties>
</file>