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0"/>
    <p:restoredTop sz="94715"/>
  </p:normalViewPr>
  <p:slideViewPr>
    <p:cSldViewPr snapToGrid="0" snapToObjects="1" showGuides="1">
      <p:cViewPr varScale="1">
        <p:scale>
          <a:sx n="92" d="100"/>
          <a:sy n="92" d="100"/>
        </p:scale>
        <p:origin x="68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3DE815C-7DAA-DE4B-BD0D-9FCBBFC1C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C7C41C0B-FD67-7441-8E33-A81F27386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C1524A18-E968-5343-B653-99091612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A9D-C1C7-434E-AF1F-9AE6A4924BA1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328F6889-3A36-5E48-BC97-0508F89DF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929BE337-0FD9-7F4D-A44E-21086D55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96FA-DF53-984B-A0FA-1059E26FD5C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122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EEC4845-D987-6B49-A108-52B751B34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879541E4-46EE-D140-A72D-856B898CE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D7F4A862-56FB-F948-8CD7-247BF805A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A9D-C1C7-434E-AF1F-9AE6A4924BA1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C343620B-B980-FC4D-98AC-04AF08B70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AD573865-4320-0543-A7AC-0D262EB15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96FA-DF53-984B-A0FA-1059E26FD5C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998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73DFA194-7C3C-DE4D-BB5D-2869A6900C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CF3DF859-A7D8-BA44-98D2-66A344058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DF60EB68-C0A8-5E4A-B947-B1D5D88CD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A9D-C1C7-434E-AF1F-9AE6A4924BA1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BAECF4A0-ED6A-E541-9F30-13C587B07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44E3BEF3-135E-E34C-8935-6D1B6E1E6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96FA-DF53-984B-A0FA-1059E26FD5C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533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9696F6B-D471-1848-A121-72AB4FADF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05AFE9B-FD13-B541-80F9-02B375A7E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183B9A4D-ACFC-DA4D-828A-A5C43A021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A9D-C1C7-434E-AF1F-9AE6A4924BA1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2DFB2604-001A-7B45-8971-509087C0B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C5A55066-7539-254C-9A52-5D1B38B37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96FA-DF53-984B-A0FA-1059E26FD5C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516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E4E3D99-A873-1C4A-87A0-22DA7CBA5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EF403506-0796-4941-8974-B91EB03F7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57218B13-CE98-C146-ACA1-4E81D7AAF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A9D-C1C7-434E-AF1F-9AE6A4924BA1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3B180237-7BF0-3445-9BB1-E5F84624C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902A9117-8F66-D040-9747-F5EA28EE0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96FA-DF53-984B-A0FA-1059E26FD5C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113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AD9185E-52BA-EB42-B875-BE45EBA85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BB6F28F-CD5C-074C-A151-4FFF9AD46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EAFC8D87-3D53-4541-99FD-F63A35BC6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0AF04516-C30C-DF43-812F-CB1499B81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A9D-C1C7-434E-AF1F-9AE6A4924BA1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C502C25C-2FF6-7442-9B4E-F3FBEF8D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765B7ACF-B948-6B4E-B7F8-968A762E7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96FA-DF53-984B-A0FA-1059E26FD5C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564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26D99E0-232A-AC4C-A452-67D85194F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4158DC6C-B303-A84F-8F49-60ADE608F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B5796841-B7C5-3142-8AC2-8FF0548F0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014F3872-186A-2B49-B250-F8BE6A408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6FA8FC13-86D0-F147-95E7-126CD2EED6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B133CE6C-5EEA-614B-BABC-1C9E77123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A9D-C1C7-434E-AF1F-9AE6A4924BA1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48D4DEBA-2F79-344B-BE88-BAA2268E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A3F78FE6-6283-1D43-8E1B-304C97809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96FA-DF53-984B-A0FA-1059E26FD5C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840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20FFCFC-27D5-1F4D-906D-F671D00B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DB6CAB4B-7912-5E49-AF14-0041ABFE8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A9D-C1C7-434E-AF1F-9AE6A4924BA1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12534A8C-B938-8243-9F91-210E28AD0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DB0E8C6D-470D-A646-A11F-582D5BA1E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96FA-DF53-984B-A0FA-1059E26FD5C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8567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7E447091-CD7B-5F47-87D8-700BBCF6C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A9D-C1C7-434E-AF1F-9AE6A4924BA1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9C0F71B1-4F1E-694A-BEA6-607273F5D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35CDA6E8-214D-6D40-9040-BC69733A1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96FA-DF53-984B-A0FA-1059E26FD5C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821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B41C0DD-1121-6447-AF01-DEFD40B73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D7E87425-7815-B04F-B6E8-C22777B72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D99C958D-A0EA-9544-8E11-5EB127B4D1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085FC28F-68BD-2D44-9114-AF390CDE7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A9D-C1C7-434E-AF1F-9AE6A4924BA1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5B897582-0C28-C440-BA83-08F46651F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6E877287-8235-0A41-833A-C8AC2FD85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96FA-DF53-984B-A0FA-1059E26FD5C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0156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D03EA1B-766D-1340-8AFC-2FA55285E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6273FCA7-0D33-3947-93E0-682B4F51AE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0CBDD35D-49FC-0E40-B591-47FF37E479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004C51B0-67CD-D044-8DAE-9ADBD2F12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8A9D-C1C7-434E-AF1F-9AE6A4924BA1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6B5DAD0B-C29A-CE42-A187-1A54A2087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49739829-DB45-4F44-A293-D303C064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96FA-DF53-984B-A0FA-1059E26FD5C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653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3D8B592C-84E7-4E4B-B80F-01FBD2175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B070898F-E4D3-674B-86C2-3D51C32DC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AFF68749-5836-C04F-9694-FB1E017649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F8A9D-C1C7-434E-AF1F-9AE6A4924BA1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3CC818C4-B5C2-8C4A-B3AD-87496F132B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90D83658-3C85-D54B-8562-995C9DDF3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696FA-DF53-984B-A0FA-1059E26FD5C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717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F0EB40C-0254-DA4B-AAB7-43534EE163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4FBD1184-3449-C340-A32A-AE0A4D5F87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426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D6B7926-A0B8-1A44-A325-EE48B275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966" y="506639"/>
            <a:ext cx="5431971" cy="1325563"/>
          </a:xfrm>
        </p:spPr>
        <p:txBody>
          <a:bodyPr/>
          <a:lstStyle/>
          <a:p>
            <a:r>
              <a:rPr lang="nl-NL" dirty="0" err="1"/>
              <a:t>Grassroots</a:t>
            </a:r>
            <a:r>
              <a:rPr lang="nl-NL" dirty="0"/>
              <a:t> Indicators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726AC415-F438-E94D-8B06-674F5FB60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995822"/>
            <a:ext cx="5880100" cy="3924300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xmlns="" id="{DA4C0341-77C7-824D-884A-5DD3CFED7A7F}"/>
              </a:ext>
            </a:extLst>
          </p:cNvPr>
          <p:cNvSpPr txBox="1">
            <a:spLocks/>
          </p:cNvSpPr>
          <p:nvPr/>
        </p:nvSpPr>
        <p:spPr>
          <a:xfrm>
            <a:off x="797594" y="506638"/>
            <a:ext cx="54319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err="1"/>
              <a:t>Generative</a:t>
            </a:r>
            <a:r>
              <a:rPr lang="nl-NL" dirty="0"/>
              <a:t> </a:t>
            </a:r>
            <a:r>
              <a:rPr lang="nl-NL" dirty="0" err="1"/>
              <a:t>Mecha</a:t>
            </a:r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xmlns="" id="{ED157C4D-EA70-8349-9B9F-A12E3E564A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12" y="1995822"/>
            <a:ext cx="5188058" cy="380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92344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 Presentation</vt:lpstr>
      <vt:lpstr>Grassroots Indicators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Broekema,PM</dc:creator>
  <cp:lastModifiedBy>Benneworth, P.S. (BMS)</cp:lastModifiedBy>
  <cp:revision>2</cp:revision>
  <dcterms:created xsi:type="dcterms:W3CDTF">2018-02-15T15:32:51Z</dcterms:created>
  <dcterms:modified xsi:type="dcterms:W3CDTF">2018-02-15T17:25:37Z</dcterms:modified>
</cp:coreProperties>
</file>