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57" r:id="rId4"/>
    <p:sldId id="258" r:id="rId5"/>
    <p:sldId id="266" r:id="rId6"/>
    <p:sldId id="259" r:id="rId7"/>
    <p:sldId id="281" r:id="rId8"/>
    <p:sldId id="260" r:id="rId9"/>
    <p:sldId id="261" r:id="rId10"/>
    <p:sldId id="316" r:id="rId11"/>
    <p:sldId id="282" r:id="rId12"/>
    <p:sldId id="263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443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28199999999997E-2"/>
          <c:y val="4.0679100000000003E-2"/>
          <c:w val="0.92747199999999996"/>
          <c:h val="0.6465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language (Local)</c:v>
                </c:pt>
              </c:strCache>
            </c:strRef>
          </c:tx>
          <c:spPr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1 article</c:v>
                </c:pt>
                <c:pt idx="1">
                  <c:v>2 articles</c:v>
                </c:pt>
                <c:pt idx="2">
                  <c:v>3 articles</c:v>
                </c:pt>
                <c:pt idx="3">
                  <c:v>4 articles</c:v>
                </c:pt>
                <c:pt idx="4">
                  <c:v>5 articles</c:v>
                </c:pt>
                <c:pt idx="5">
                  <c:v>6 articles</c:v>
                </c:pt>
                <c:pt idx="6">
                  <c:v>7 articles</c:v>
                </c:pt>
                <c:pt idx="7">
                  <c:v>8 articles</c:v>
                </c:pt>
                <c:pt idx="8">
                  <c:v>9 articles</c:v>
                </c:pt>
                <c:pt idx="9">
                  <c:v>10+ articles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0.49680000000000002</c:v>
                </c:pt>
                <c:pt idx="1">
                  <c:v>0.3896</c:v>
                </c:pt>
                <c:pt idx="2">
                  <c:v>0.33850000000000002</c:v>
                </c:pt>
                <c:pt idx="3">
                  <c:v>0.29099999999999998</c:v>
                </c:pt>
                <c:pt idx="4">
                  <c:v>0.26889999999999997</c:v>
                </c:pt>
                <c:pt idx="5">
                  <c:v>0.23730000000000001</c:v>
                </c:pt>
                <c:pt idx="6">
                  <c:v>0.2087</c:v>
                </c:pt>
                <c:pt idx="7">
                  <c:v>0.18779999999999999</c:v>
                </c:pt>
                <c:pt idx="8">
                  <c:v>0.18060000000000001</c:v>
                </c:pt>
                <c:pt idx="9">
                  <c:v>0.1346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FD-4BDE-8F29-EA7DE9D057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language (English)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1 article</c:v>
                </c:pt>
                <c:pt idx="1">
                  <c:v>2 articles</c:v>
                </c:pt>
                <c:pt idx="2">
                  <c:v>3 articles</c:v>
                </c:pt>
                <c:pt idx="3">
                  <c:v>4 articles</c:v>
                </c:pt>
                <c:pt idx="4">
                  <c:v>5 articles</c:v>
                </c:pt>
                <c:pt idx="5">
                  <c:v>6 articles</c:v>
                </c:pt>
                <c:pt idx="6">
                  <c:v>7 articles</c:v>
                </c:pt>
                <c:pt idx="7">
                  <c:v>8 articles</c:v>
                </c:pt>
                <c:pt idx="8">
                  <c:v>9 articles</c:v>
                </c:pt>
                <c:pt idx="9">
                  <c:v>10+ articles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0.44890000000000002</c:v>
                </c:pt>
                <c:pt idx="1">
                  <c:v>0.32650000000000001</c:v>
                </c:pt>
                <c:pt idx="2">
                  <c:v>0.25950000000000001</c:v>
                </c:pt>
                <c:pt idx="3">
                  <c:v>0.2147</c:v>
                </c:pt>
                <c:pt idx="4">
                  <c:v>0.19570000000000001</c:v>
                </c:pt>
                <c:pt idx="5">
                  <c:v>0.18859999999999999</c:v>
                </c:pt>
                <c:pt idx="6">
                  <c:v>0.14990000000000001</c:v>
                </c:pt>
                <c:pt idx="7">
                  <c:v>0.14599999999999999</c:v>
                </c:pt>
                <c:pt idx="8">
                  <c:v>0.1492</c:v>
                </c:pt>
                <c:pt idx="9">
                  <c:v>0.15989999999999999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FD-4BDE-8F29-EA7DE9D0575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 language (Other)</c:v>
                </c:pt>
              </c:strCache>
            </c:strRef>
          </c:tx>
          <c:spPr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1 article</c:v>
                </c:pt>
                <c:pt idx="1">
                  <c:v>2 articles</c:v>
                </c:pt>
                <c:pt idx="2">
                  <c:v>3 articles</c:v>
                </c:pt>
                <c:pt idx="3">
                  <c:v>4 articles</c:v>
                </c:pt>
                <c:pt idx="4">
                  <c:v>5 articles</c:v>
                </c:pt>
                <c:pt idx="5">
                  <c:v>6 articles</c:v>
                </c:pt>
                <c:pt idx="6">
                  <c:v>7 articles</c:v>
                </c:pt>
                <c:pt idx="7">
                  <c:v>8 articles</c:v>
                </c:pt>
                <c:pt idx="8">
                  <c:v>9 articles</c:v>
                </c:pt>
                <c:pt idx="9">
                  <c:v>10+ articles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5.4300000000000001E-2</c:v>
                </c:pt>
                <c:pt idx="1">
                  <c:v>2.4199999999999999E-2</c:v>
                </c:pt>
                <c:pt idx="2">
                  <c:v>1.83E-2</c:v>
                </c:pt>
                <c:pt idx="3">
                  <c:v>1.32E-2</c:v>
                </c:pt>
                <c:pt idx="4">
                  <c:v>8.2000000000000007E-3</c:v>
                </c:pt>
                <c:pt idx="5">
                  <c:v>7.7000000000000002E-3</c:v>
                </c:pt>
                <c:pt idx="6">
                  <c:v>5.8999999999999999E-3</c:v>
                </c:pt>
                <c:pt idx="7">
                  <c:v>5.0000000000000001E-3</c:v>
                </c:pt>
                <c:pt idx="8">
                  <c:v>2.8999999999999998E-3</c:v>
                </c:pt>
                <c:pt idx="9">
                  <c:v>1.6000000000000001E-3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FD-4BDE-8F29-EA7DE9D0575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 languages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1 article</c:v>
                </c:pt>
                <c:pt idx="1">
                  <c:v>2 articles</c:v>
                </c:pt>
                <c:pt idx="2">
                  <c:v>3 articles</c:v>
                </c:pt>
                <c:pt idx="3">
                  <c:v>4 articles</c:v>
                </c:pt>
                <c:pt idx="4">
                  <c:v>5 articles</c:v>
                </c:pt>
                <c:pt idx="5">
                  <c:v>6 articles</c:v>
                </c:pt>
                <c:pt idx="6">
                  <c:v>7 articles</c:v>
                </c:pt>
                <c:pt idx="7">
                  <c:v>8 articles</c:v>
                </c:pt>
                <c:pt idx="8">
                  <c:v>9 articles</c:v>
                </c:pt>
                <c:pt idx="9">
                  <c:v>10+ articles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0</c:v>
                </c:pt>
                <c:pt idx="1">
                  <c:v>0.25969999999999999</c:v>
                </c:pt>
                <c:pt idx="2">
                  <c:v>0.36570000000000003</c:v>
                </c:pt>
                <c:pt idx="3">
                  <c:v>0.44879999999999998</c:v>
                </c:pt>
                <c:pt idx="4">
                  <c:v>0.48699999999999999</c:v>
                </c:pt>
                <c:pt idx="5">
                  <c:v>0.50429999999999997</c:v>
                </c:pt>
                <c:pt idx="6">
                  <c:v>0.55500000000000005</c:v>
                </c:pt>
                <c:pt idx="7">
                  <c:v>0.57840000000000003</c:v>
                </c:pt>
                <c:pt idx="8">
                  <c:v>0.57899999999999996</c:v>
                </c:pt>
                <c:pt idx="9">
                  <c:v>0.59670000000000001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FD-4BDE-8F29-EA7DE9D0575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3 languages</c:v>
                </c:pt>
              </c:strCache>
            </c:strRef>
          </c:tx>
          <c:spPr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1 article</c:v>
                </c:pt>
                <c:pt idx="1">
                  <c:v>2 articles</c:v>
                </c:pt>
                <c:pt idx="2">
                  <c:v>3 articles</c:v>
                </c:pt>
                <c:pt idx="3">
                  <c:v>4 articles</c:v>
                </c:pt>
                <c:pt idx="4">
                  <c:v>5 articles</c:v>
                </c:pt>
                <c:pt idx="5">
                  <c:v>6 articles</c:v>
                </c:pt>
                <c:pt idx="6">
                  <c:v>7 articles</c:v>
                </c:pt>
                <c:pt idx="7">
                  <c:v>8 articles</c:v>
                </c:pt>
                <c:pt idx="8">
                  <c:v>9 articles</c:v>
                </c:pt>
                <c:pt idx="9">
                  <c:v>10+ articles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1.7999999999999999E-2</c:v>
                </c:pt>
                <c:pt idx="3">
                  <c:v>3.0800000000000001E-2</c:v>
                </c:pt>
                <c:pt idx="4">
                  <c:v>3.7499999999999999E-2</c:v>
                </c:pt>
                <c:pt idx="5">
                  <c:v>5.6399999999999999E-2</c:v>
                </c:pt>
                <c:pt idx="6">
                  <c:v>7.2800000000000004E-2</c:v>
                </c:pt>
                <c:pt idx="7">
                  <c:v>6.7599999999999993E-2</c:v>
                </c:pt>
                <c:pt idx="8">
                  <c:v>7.9500000000000001E-2</c:v>
                </c:pt>
                <c:pt idx="9">
                  <c:v>8.5099999999999995E-2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FD-4BDE-8F29-EA7DE9D0575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4+ languages</c:v>
                </c:pt>
              </c:strCache>
            </c:strRef>
          </c:tx>
          <c:spPr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1 article</c:v>
                </c:pt>
                <c:pt idx="1">
                  <c:v>2 articles</c:v>
                </c:pt>
                <c:pt idx="2">
                  <c:v>3 articles</c:v>
                </c:pt>
                <c:pt idx="3">
                  <c:v>4 articles</c:v>
                </c:pt>
                <c:pt idx="4">
                  <c:v>5 articles</c:v>
                </c:pt>
                <c:pt idx="5">
                  <c:v>6 articles</c:v>
                </c:pt>
                <c:pt idx="6">
                  <c:v>7 articles</c:v>
                </c:pt>
                <c:pt idx="7">
                  <c:v>8 articles</c:v>
                </c:pt>
                <c:pt idx="8">
                  <c:v>9 articles</c:v>
                </c:pt>
                <c:pt idx="9">
                  <c:v>10+ articles</c:v>
                </c:pt>
              </c:strCache>
            </c:strRef>
          </c:cat>
          <c:val>
            <c:numRef>
              <c:f>Sheet1!$B$7:$K$7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1.5E-3</c:v>
                </c:pt>
                <c:pt idx="4">
                  <c:v>2.7000000000000001E-3</c:v>
                </c:pt>
                <c:pt idx="5">
                  <c:v>5.7000000000000002E-3</c:v>
                </c:pt>
                <c:pt idx="6">
                  <c:v>7.4999999999999997E-3</c:v>
                </c:pt>
                <c:pt idx="7">
                  <c:v>1.5100000000000001E-2</c:v>
                </c:pt>
                <c:pt idx="8">
                  <c:v>8.8000000000000005E-3</c:v>
                </c:pt>
                <c:pt idx="9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FD-4BDE-8F29-EA7DE9D05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1572992"/>
        <c:axId val="41578880"/>
      </c:barChart>
      <c:catAx>
        <c:axId val="4157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16200000"/>
          <a:lstStyle/>
          <a:p>
            <a:pPr>
              <a:defRPr sz="2500" b="0" i="0" u="none" strike="noStrike">
                <a:solidFill>
                  <a:srgbClr val="000000"/>
                </a:solidFill>
                <a:latin typeface="Helvetica Neue Light"/>
              </a:defRPr>
            </a:pPr>
            <a:endParaRPr lang="en-US"/>
          </a:p>
        </c:txPr>
        <c:crossAx val="41578880"/>
        <c:crosses val="autoZero"/>
        <c:auto val="1"/>
        <c:lblAlgn val="ctr"/>
        <c:lblOffset val="100"/>
        <c:noMultiLvlLbl val="1"/>
      </c:catAx>
      <c:valAx>
        <c:axId val="41578880"/>
        <c:scaling>
          <c:orientation val="minMax"/>
          <c:max val="1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00" b="0" i="0" u="none" strike="noStrike">
                <a:solidFill>
                  <a:srgbClr val="000000"/>
                </a:solidFill>
                <a:latin typeface="Helvetica Neue Light"/>
              </a:defRPr>
            </a:pPr>
            <a:endParaRPr lang="en-US"/>
          </a:p>
        </c:txPr>
        <c:crossAx val="41572992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9.1531199999999993E-2"/>
          <c:y val="0.91965600000000003"/>
          <c:w val="0.88446599999999997"/>
          <c:h val="8.03438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1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50AD9-95C0-4259-9C1D-CC683ED365E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D09CE57-5841-4183-953F-57F4E15282CA}">
      <dgm:prSet/>
      <dgm:spPr/>
      <dgm:t>
        <a:bodyPr/>
        <a:lstStyle/>
        <a:p>
          <a:r>
            <a:rPr lang="nb-NO" dirty="0" err="1"/>
            <a:t>Individuals</a:t>
          </a:r>
          <a:endParaRPr lang="en-US" dirty="0"/>
        </a:p>
      </dgm:t>
    </dgm:pt>
    <dgm:pt modelId="{0AC92400-92CD-4663-9935-0AAA005EA9BA}" type="parTrans" cxnId="{9B7223F2-7A32-43FF-97E2-751A1DD5C8D4}">
      <dgm:prSet/>
      <dgm:spPr/>
      <dgm:t>
        <a:bodyPr/>
        <a:lstStyle/>
        <a:p>
          <a:endParaRPr lang="en-US"/>
        </a:p>
      </dgm:t>
    </dgm:pt>
    <dgm:pt modelId="{687EF134-AEAB-40EF-AE85-621B8AF747D4}" type="sibTrans" cxnId="{9B7223F2-7A32-43FF-97E2-751A1DD5C8D4}">
      <dgm:prSet/>
      <dgm:spPr/>
      <dgm:t>
        <a:bodyPr/>
        <a:lstStyle/>
        <a:p>
          <a:endParaRPr lang="en-US"/>
        </a:p>
      </dgm:t>
    </dgm:pt>
    <dgm:pt modelId="{C5058833-1DB7-44A8-9164-3961D1B7962F}">
      <dgm:prSet/>
      <dgm:spPr/>
      <dgm:t>
        <a:bodyPr/>
        <a:lstStyle/>
        <a:p>
          <a:r>
            <a:rPr lang="nb-NO"/>
            <a:t>Projects</a:t>
          </a:r>
          <a:endParaRPr lang="en-US"/>
        </a:p>
      </dgm:t>
    </dgm:pt>
    <dgm:pt modelId="{8E531D2C-371F-478E-B717-2D320B7984A7}" type="parTrans" cxnId="{27CB47B6-7D8C-4AA2-AC0C-78BDA30936FE}">
      <dgm:prSet/>
      <dgm:spPr/>
      <dgm:t>
        <a:bodyPr/>
        <a:lstStyle/>
        <a:p>
          <a:endParaRPr lang="en-US"/>
        </a:p>
      </dgm:t>
    </dgm:pt>
    <dgm:pt modelId="{0435A5B8-8CA8-4A3E-99A1-CD216650A352}" type="sibTrans" cxnId="{27CB47B6-7D8C-4AA2-AC0C-78BDA30936FE}">
      <dgm:prSet/>
      <dgm:spPr/>
      <dgm:t>
        <a:bodyPr/>
        <a:lstStyle/>
        <a:p>
          <a:endParaRPr lang="en-US"/>
        </a:p>
      </dgm:t>
    </dgm:pt>
    <dgm:pt modelId="{EE4F4356-68B1-4F7A-B4D3-942E5EF63FDF}">
      <dgm:prSet/>
      <dgm:spPr/>
      <dgm:t>
        <a:bodyPr/>
        <a:lstStyle/>
        <a:p>
          <a:r>
            <a:rPr lang="nb-NO"/>
            <a:t>Knowledge clusters</a:t>
          </a:r>
          <a:endParaRPr lang="en-US"/>
        </a:p>
      </dgm:t>
    </dgm:pt>
    <dgm:pt modelId="{BA26EC94-A1F5-4CFE-88E5-7539D1F42CDE}" type="parTrans" cxnId="{9549A85D-DA43-4B18-A8DA-5C2DCE3217DA}">
      <dgm:prSet/>
      <dgm:spPr/>
      <dgm:t>
        <a:bodyPr/>
        <a:lstStyle/>
        <a:p>
          <a:endParaRPr lang="en-US"/>
        </a:p>
      </dgm:t>
    </dgm:pt>
    <dgm:pt modelId="{281BA3AE-76C5-4303-B8E7-40FDB3916072}" type="sibTrans" cxnId="{9549A85D-DA43-4B18-A8DA-5C2DCE3217DA}">
      <dgm:prSet/>
      <dgm:spPr/>
      <dgm:t>
        <a:bodyPr/>
        <a:lstStyle/>
        <a:p>
          <a:endParaRPr lang="en-US"/>
        </a:p>
      </dgm:t>
    </dgm:pt>
    <dgm:pt modelId="{D2922EC7-21BC-4294-9FE5-4C7074D19127}">
      <dgm:prSet/>
      <dgm:spPr/>
      <dgm:t>
        <a:bodyPr/>
        <a:lstStyle/>
        <a:p>
          <a:r>
            <a:rPr lang="nb-NO"/>
            <a:t>Disciplines / themes</a:t>
          </a:r>
          <a:endParaRPr lang="en-US"/>
        </a:p>
      </dgm:t>
    </dgm:pt>
    <dgm:pt modelId="{EEC7C25D-DD3E-422B-8C20-9D318536700D}" type="parTrans" cxnId="{5699AE7B-ACBF-4419-9944-5899E0A7AFCC}">
      <dgm:prSet/>
      <dgm:spPr/>
      <dgm:t>
        <a:bodyPr/>
        <a:lstStyle/>
        <a:p>
          <a:endParaRPr lang="en-US"/>
        </a:p>
      </dgm:t>
    </dgm:pt>
    <dgm:pt modelId="{25E2060A-773C-46E5-82B9-BEB08A8B809C}" type="sibTrans" cxnId="{5699AE7B-ACBF-4419-9944-5899E0A7AFCC}">
      <dgm:prSet/>
      <dgm:spPr/>
      <dgm:t>
        <a:bodyPr/>
        <a:lstStyle/>
        <a:p>
          <a:endParaRPr lang="en-US"/>
        </a:p>
      </dgm:t>
    </dgm:pt>
    <dgm:pt modelId="{909BD981-1B7B-4B72-930D-2FBE85F2338E}">
      <dgm:prSet/>
      <dgm:spPr/>
      <dgm:t>
        <a:bodyPr/>
        <a:lstStyle/>
        <a:p>
          <a:r>
            <a:rPr lang="nb-NO"/>
            <a:t>Institutions </a:t>
          </a:r>
          <a:endParaRPr lang="en-US"/>
        </a:p>
      </dgm:t>
    </dgm:pt>
    <dgm:pt modelId="{7B0EA26D-DB91-4D0A-ABE4-31CF0A0DAB97}" type="parTrans" cxnId="{C1A4091F-5C20-42F3-82D4-B6EB13472686}">
      <dgm:prSet/>
      <dgm:spPr/>
      <dgm:t>
        <a:bodyPr/>
        <a:lstStyle/>
        <a:p>
          <a:endParaRPr lang="en-US"/>
        </a:p>
      </dgm:t>
    </dgm:pt>
    <dgm:pt modelId="{C69CC322-5465-4821-B87F-254E41DCA0EC}" type="sibTrans" cxnId="{C1A4091F-5C20-42F3-82D4-B6EB13472686}">
      <dgm:prSet/>
      <dgm:spPr/>
      <dgm:t>
        <a:bodyPr/>
        <a:lstStyle/>
        <a:p>
          <a:endParaRPr lang="en-US"/>
        </a:p>
      </dgm:t>
    </dgm:pt>
    <dgm:pt modelId="{C0B92DEE-60B2-43D9-8327-0D7AC4DEE35E}">
      <dgm:prSet/>
      <dgm:spPr/>
      <dgm:t>
        <a:bodyPr/>
        <a:lstStyle/>
        <a:p>
          <a:r>
            <a:rPr lang="nb-NO"/>
            <a:t>Countries</a:t>
          </a:r>
          <a:endParaRPr lang="en-US"/>
        </a:p>
      </dgm:t>
    </dgm:pt>
    <dgm:pt modelId="{8BADD5B9-797C-41C4-AC58-910A3B6DB31F}" type="parTrans" cxnId="{0E6C440E-08B3-4783-B082-A2B691A031F6}">
      <dgm:prSet/>
      <dgm:spPr/>
      <dgm:t>
        <a:bodyPr/>
        <a:lstStyle/>
        <a:p>
          <a:endParaRPr lang="en-US"/>
        </a:p>
      </dgm:t>
    </dgm:pt>
    <dgm:pt modelId="{5FFE7B47-232C-4415-A5E6-704EEC72120A}" type="sibTrans" cxnId="{0E6C440E-08B3-4783-B082-A2B691A031F6}">
      <dgm:prSet/>
      <dgm:spPr/>
      <dgm:t>
        <a:bodyPr/>
        <a:lstStyle/>
        <a:p>
          <a:endParaRPr lang="en-US"/>
        </a:p>
      </dgm:t>
    </dgm:pt>
    <dgm:pt modelId="{29D4523E-CA0A-4755-8BAF-E90F6153A3B5}" type="pres">
      <dgm:prSet presAssocID="{1AF50AD9-95C0-4259-9C1D-CC683ED365E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323E6E-9334-4BBD-BB47-26EE84570C08}" type="pres">
      <dgm:prSet presAssocID="{1AF50AD9-95C0-4259-9C1D-CC683ED365E6}" presName="container" presStyleCnt="0">
        <dgm:presLayoutVars>
          <dgm:dir/>
          <dgm:resizeHandles val="exact"/>
        </dgm:presLayoutVars>
      </dgm:prSet>
      <dgm:spPr/>
    </dgm:pt>
    <dgm:pt modelId="{C5A14E25-075A-492C-B911-8B25A208C79B}" type="pres">
      <dgm:prSet presAssocID="{9D09CE57-5841-4183-953F-57F4E15282CA}" presName="compNode" presStyleCnt="0"/>
      <dgm:spPr/>
    </dgm:pt>
    <dgm:pt modelId="{15733F2D-C06A-4E00-AB8A-5344059E1307}" type="pres">
      <dgm:prSet presAssocID="{9D09CE57-5841-4183-953F-57F4E15282CA}" presName="iconBgRect" presStyleLbl="bgShp" presStyleIdx="0" presStyleCnt="6"/>
      <dgm:spPr/>
    </dgm:pt>
    <dgm:pt modelId="{314FB05E-C5B6-4E44-8CD7-00BD237293BC}" type="pres">
      <dgm:prSet presAssocID="{9D09CE57-5841-4183-953F-57F4E15282CA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4D7E273-C5AD-466B-ACE5-9803ED9D6C91}" type="pres">
      <dgm:prSet presAssocID="{9D09CE57-5841-4183-953F-57F4E15282CA}" presName="spaceRect" presStyleCnt="0"/>
      <dgm:spPr/>
    </dgm:pt>
    <dgm:pt modelId="{C84B0342-4E7E-4D7F-AA84-D1BD755D1324}" type="pres">
      <dgm:prSet presAssocID="{9D09CE57-5841-4183-953F-57F4E15282CA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8D2BFAE1-C9BD-4853-B316-E3CAAFCEF12E}" type="pres">
      <dgm:prSet presAssocID="{687EF134-AEAB-40EF-AE85-621B8AF747D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88073C-985B-4540-900A-CFC181F64682}" type="pres">
      <dgm:prSet presAssocID="{C5058833-1DB7-44A8-9164-3961D1B7962F}" presName="compNode" presStyleCnt="0"/>
      <dgm:spPr/>
    </dgm:pt>
    <dgm:pt modelId="{7A742020-27F7-485D-B138-CB9A02FF83E4}" type="pres">
      <dgm:prSet presAssocID="{C5058833-1DB7-44A8-9164-3961D1B7962F}" presName="iconBgRect" presStyleLbl="bgShp" presStyleIdx="1" presStyleCnt="6"/>
      <dgm:spPr/>
    </dgm:pt>
    <dgm:pt modelId="{4A316989-1747-488C-B174-00A00F23AEF2}" type="pres">
      <dgm:prSet presAssocID="{C5058833-1DB7-44A8-9164-3961D1B7962F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40C21F2-0B9D-4323-BA8E-D48864B4896E}" type="pres">
      <dgm:prSet presAssocID="{C5058833-1DB7-44A8-9164-3961D1B7962F}" presName="spaceRect" presStyleCnt="0"/>
      <dgm:spPr/>
    </dgm:pt>
    <dgm:pt modelId="{5442E1F9-29CF-49F5-AD87-5CBF09F81BA6}" type="pres">
      <dgm:prSet presAssocID="{C5058833-1DB7-44A8-9164-3961D1B7962F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8D1FB964-75D9-411F-AD11-65B1D106A7CB}" type="pres">
      <dgm:prSet presAssocID="{0435A5B8-8CA8-4A3E-99A1-CD216650A35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7E50BC7-6D9C-42FE-89EA-2D2E8A3C1A67}" type="pres">
      <dgm:prSet presAssocID="{EE4F4356-68B1-4F7A-B4D3-942E5EF63FDF}" presName="compNode" presStyleCnt="0"/>
      <dgm:spPr/>
    </dgm:pt>
    <dgm:pt modelId="{CF29F40D-9956-41D4-8C41-7073E399A502}" type="pres">
      <dgm:prSet presAssocID="{EE4F4356-68B1-4F7A-B4D3-942E5EF63FDF}" presName="iconBgRect" presStyleLbl="bgShp" presStyleIdx="2" presStyleCnt="6"/>
      <dgm:spPr/>
    </dgm:pt>
    <dgm:pt modelId="{64E0212B-186E-4633-B3AB-A0F20175EF60}" type="pres">
      <dgm:prSet presAssocID="{EE4F4356-68B1-4F7A-B4D3-942E5EF63FDF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42565A7-7CDF-426D-9314-A44ED66E781D}" type="pres">
      <dgm:prSet presAssocID="{EE4F4356-68B1-4F7A-B4D3-942E5EF63FDF}" presName="spaceRect" presStyleCnt="0"/>
      <dgm:spPr/>
    </dgm:pt>
    <dgm:pt modelId="{F4222C26-1357-4BE6-ACCF-5842BE9016F2}" type="pres">
      <dgm:prSet presAssocID="{EE4F4356-68B1-4F7A-B4D3-942E5EF63FDF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6A8F2033-BF19-46CD-B939-942DD41B8E47}" type="pres">
      <dgm:prSet presAssocID="{281BA3AE-76C5-4303-B8E7-40FDB391607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6C74ED4-2FF1-4FB3-BCDB-AF6BCF33678B}" type="pres">
      <dgm:prSet presAssocID="{D2922EC7-21BC-4294-9FE5-4C7074D19127}" presName="compNode" presStyleCnt="0"/>
      <dgm:spPr/>
    </dgm:pt>
    <dgm:pt modelId="{D1B22654-C656-459E-B2F9-A94FD0622B0C}" type="pres">
      <dgm:prSet presAssocID="{D2922EC7-21BC-4294-9FE5-4C7074D19127}" presName="iconBgRect" presStyleLbl="bgShp" presStyleIdx="3" presStyleCnt="6"/>
      <dgm:spPr/>
    </dgm:pt>
    <dgm:pt modelId="{FDA43CA3-2A7C-4D46-8EA7-177B9F298CDD}" type="pres">
      <dgm:prSet presAssocID="{D2922EC7-21BC-4294-9FE5-4C7074D19127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aze"/>
        </a:ext>
      </dgm:extLst>
    </dgm:pt>
    <dgm:pt modelId="{9C1B1432-2282-45D4-B0DB-ABD4418B320B}" type="pres">
      <dgm:prSet presAssocID="{D2922EC7-21BC-4294-9FE5-4C7074D19127}" presName="spaceRect" presStyleCnt="0"/>
      <dgm:spPr/>
    </dgm:pt>
    <dgm:pt modelId="{5806405F-59E0-47FE-9797-549236399D9F}" type="pres">
      <dgm:prSet presAssocID="{D2922EC7-21BC-4294-9FE5-4C7074D19127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73FF9F23-715E-472C-810E-5721B41A4C42}" type="pres">
      <dgm:prSet presAssocID="{25E2060A-773C-46E5-82B9-BEB08A8B809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ABBC6A9-3B26-4A93-86D3-6505E17DE339}" type="pres">
      <dgm:prSet presAssocID="{909BD981-1B7B-4B72-930D-2FBE85F2338E}" presName="compNode" presStyleCnt="0"/>
      <dgm:spPr/>
    </dgm:pt>
    <dgm:pt modelId="{BFFF7556-142F-4817-8FBD-76DC7232C737}" type="pres">
      <dgm:prSet presAssocID="{909BD981-1B7B-4B72-930D-2FBE85F2338E}" presName="iconBgRect" presStyleLbl="bgShp" presStyleIdx="4" presStyleCnt="6"/>
      <dgm:spPr/>
    </dgm:pt>
    <dgm:pt modelId="{E85E07CA-55D9-4CBD-88C7-5F059890B293}" type="pres">
      <dgm:prSet presAssocID="{909BD981-1B7B-4B72-930D-2FBE85F2338E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62FDD1C-A2B1-4117-A2B5-C15F5651DF1B}" type="pres">
      <dgm:prSet presAssocID="{909BD981-1B7B-4B72-930D-2FBE85F2338E}" presName="spaceRect" presStyleCnt="0"/>
      <dgm:spPr/>
    </dgm:pt>
    <dgm:pt modelId="{B7B49BA5-E3FD-4EA6-A451-5180DC2CAEFC}" type="pres">
      <dgm:prSet presAssocID="{909BD981-1B7B-4B72-930D-2FBE85F2338E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663173A9-8C69-4921-AC0B-8698E1760784}" type="pres">
      <dgm:prSet presAssocID="{C69CC322-5465-4821-B87F-254E41DCA0E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5F1901-7692-43C6-9AA8-80C7A1907220}" type="pres">
      <dgm:prSet presAssocID="{C0B92DEE-60B2-43D9-8327-0D7AC4DEE35E}" presName="compNode" presStyleCnt="0"/>
      <dgm:spPr/>
    </dgm:pt>
    <dgm:pt modelId="{6C7D86BA-84FE-4B20-8EFE-9A7D372CBD7E}" type="pres">
      <dgm:prSet presAssocID="{C0B92DEE-60B2-43D9-8327-0D7AC4DEE35E}" presName="iconBgRect" presStyleLbl="bgShp" presStyleIdx="5" presStyleCnt="6"/>
      <dgm:spPr/>
    </dgm:pt>
    <dgm:pt modelId="{5F6B32B8-706D-4883-AD7D-73078052BD60}" type="pres">
      <dgm:prSet presAssocID="{C0B92DEE-60B2-43D9-8327-0D7AC4DEE35E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DB6B5FD8-E44E-430B-AFF4-73A8EFFC53AA}" type="pres">
      <dgm:prSet presAssocID="{C0B92DEE-60B2-43D9-8327-0D7AC4DEE35E}" presName="spaceRect" presStyleCnt="0"/>
      <dgm:spPr/>
    </dgm:pt>
    <dgm:pt modelId="{6D93A906-4967-4336-B319-4EB38D76AD73}" type="pres">
      <dgm:prSet presAssocID="{C0B92DEE-60B2-43D9-8327-0D7AC4DEE35E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CB47B6-7D8C-4AA2-AC0C-78BDA30936FE}" srcId="{1AF50AD9-95C0-4259-9C1D-CC683ED365E6}" destId="{C5058833-1DB7-44A8-9164-3961D1B7962F}" srcOrd="1" destOrd="0" parTransId="{8E531D2C-371F-478E-B717-2D320B7984A7}" sibTransId="{0435A5B8-8CA8-4A3E-99A1-CD216650A352}"/>
    <dgm:cxn modelId="{9B7223F2-7A32-43FF-97E2-751A1DD5C8D4}" srcId="{1AF50AD9-95C0-4259-9C1D-CC683ED365E6}" destId="{9D09CE57-5841-4183-953F-57F4E15282CA}" srcOrd="0" destOrd="0" parTransId="{0AC92400-92CD-4663-9935-0AAA005EA9BA}" sibTransId="{687EF134-AEAB-40EF-AE85-621B8AF747D4}"/>
    <dgm:cxn modelId="{A6077E83-A62F-4ABD-8504-F9FEBB9504B7}" type="presOf" srcId="{D2922EC7-21BC-4294-9FE5-4C7074D19127}" destId="{5806405F-59E0-47FE-9797-549236399D9F}" srcOrd="0" destOrd="0" presId="urn:microsoft.com/office/officeart/2018/2/layout/IconCircleList"/>
    <dgm:cxn modelId="{63ED9D99-9E80-4009-9EA7-70E81B8685A7}" type="presOf" srcId="{C69CC322-5465-4821-B87F-254E41DCA0EC}" destId="{663173A9-8C69-4921-AC0B-8698E1760784}" srcOrd="0" destOrd="0" presId="urn:microsoft.com/office/officeart/2018/2/layout/IconCircleList"/>
    <dgm:cxn modelId="{4DAED307-80F7-401C-82D0-08BCF0486961}" type="presOf" srcId="{9D09CE57-5841-4183-953F-57F4E15282CA}" destId="{C84B0342-4E7E-4D7F-AA84-D1BD755D1324}" srcOrd="0" destOrd="0" presId="urn:microsoft.com/office/officeart/2018/2/layout/IconCircleList"/>
    <dgm:cxn modelId="{BB933BFA-03FE-40A5-9972-18EEF0B49148}" type="presOf" srcId="{0435A5B8-8CA8-4A3E-99A1-CD216650A352}" destId="{8D1FB964-75D9-411F-AD11-65B1D106A7CB}" srcOrd="0" destOrd="0" presId="urn:microsoft.com/office/officeart/2018/2/layout/IconCircleList"/>
    <dgm:cxn modelId="{71961088-4219-441C-B4E1-61216CD2B3E0}" type="presOf" srcId="{687EF134-AEAB-40EF-AE85-621B8AF747D4}" destId="{8D2BFAE1-C9BD-4853-B316-E3CAAFCEF12E}" srcOrd="0" destOrd="0" presId="urn:microsoft.com/office/officeart/2018/2/layout/IconCircleList"/>
    <dgm:cxn modelId="{FF7931A1-BCC7-463C-8358-F9AD01FADAAC}" type="presOf" srcId="{25E2060A-773C-46E5-82B9-BEB08A8B809C}" destId="{73FF9F23-715E-472C-810E-5721B41A4C42}" srcOrd="0" destOrd="0" presId="urn:microsoft.com/office/officeart/2018/2/layout/IconCircleList"/>
    <dgm:cxn modelId="{19C1937D-601E-4FCD-89A9-35E6F802FA83}" type="presOf" srcId="{281BA3AE-76C5-4303-B8E7-40FDB3916072}" destId="{6A8F2033-BF19-46CD-B939-942DD41B8E47}" srcOrd="0" destOrd="0" presId="urn:microsoft.com/office/officeart/2018/2/layout/IconCircleList"/>
    <dgm:cxn modelId="{0E6C440E-08B3-4783-B082-A2B691A031F6}" srcId="{1AF50AD9-95C0-4259-9C1D-CC683ED365E6}" destId="{C0B92DEE-60B2-43D9-8327-0D7AC4DEE35E}" srcOrd="5" destOrd="0" parTransId="{8BADD5B9-797C-41C4-AC58-910A3B6DB31F}" sibTransId="{5FFE7B47-232C-4415-A5E6-704EEC72120A}"/>
    <dgm:cxn modelId="{9E4639CA-8EAD-4A9B-BF3B-8F55329EE45D}" type="presOf" srcId="{EE4F4356-68B1-4F7A-B4D3-942E5EF63FDF}" destId="{F4222C26-1357-4BE6-ACCF-5842BE9016F2}" srcOrd="0" destOrd="0" presId="urn:microsoft.com/office/officeart/2018/2/layout/IconCircleList"/>
    <dgm:cxn modelId="{54AC3E03-59AC-454C-B646-42A59445A5A1}" type="presOf" srcId="{C0B92DEE-60B2-43D9-8327-0D7AC4DEE35E}" destId="{6D93A906-4967-4336-B319-4EB38D76AD73}" srcOrd="0" destOrd="0" presId="urn:microsoft.com/office/officeart/2018/2/layout/IconCircleList"/>
    <dgm:cxn modelId="{C1A4091F-5C20-42F3-82D4-B6EB13472686}" srcId="{1AF50AD9-95C0-4259-9C1D-CC683ED365E6}" destId="{909BD981-1B7B-4B72-930D-2FBE85F2338E}" srcOrd="4" destOrd="0" parTransId="{7B0EA26D-DB91-4D0A-ABE4-31CF0A0DAB97}" sibTransId="{C69CC322-5465-4821-B87F-254E41DCA0EC}"/>
    <dgm:cxn modelId="{BD515014-3E47-45F3-8B41-CBF4C47F453D}" type="presOf" srcId="{C5058833-1DB7-44A8-9164-3961D1B7962F}" destId="{5442E1F9-29CF-49F5-AD87-5CBF09F81BA6}" srcOrd="0" destOrd="0" presId="urn:microsoft.com/office/officeart/2018/2/layout/IconCircleList"/>
    <dgm:cxn modelId="{1BACA7DC-E2EA-4C95-AC49-4B0B7DAECD81}" type="presOf" srcId="{909BD981-1B7B-4B72-930D-2FBE85F2338E}" destId="{B7B49BA5-E3FD-4EA6-A451-5180DC2CAEFC}" srcOrd="0" destOrd="0" presId="urn:microsoft.com/office/officeart/2018/2/layout/IconCircleList"/>
    <dgm:cxn modelId="{15BE47FA-FBBB-45FB-9BAD-E4A72687A778}" type="presOf" srcId="{1AF50AD9-95C0-4259-9C1D-CC683ED365E6}" destId="{29D4523E-CA0A-4755-8BAF-E90F6153A3B5}" srcOrd="0" destOrd="0" presId="urn:microsoft.com/office/officeart/2018/2/layout/IconCircleList"/>
    <dgm:cxn modelId="{5699AE7B-ACBF-4419-9944-5899E0A7AFCC}" srcId="{1AF50AD9-95C0-4259-9C1D-CC683ED365E6}" destId="{D2922EC7-21BC-4294-9FE5-4C7074D19127}" srcOrd="3" destOrd="0" parTransId="{EEC7C25D-DD3E-422B-8C20-9D318536700D}" sibTransId="{25E2060A-773C-46E5-82B9-BEB08A8B809C}"/>
    <dgm:cxn modelId="{9549A85D-DA43-4B18-A8DA-5C2DCE3217DA}" srcId="{1AF50AD9-95C0-4259-9C1D-CC683ED365E6}" destId="{EE4F4356-68B1-4F7A-B4D3-942E5EF63FDF}" srcOrd="2" destOrd="0" parTransId="{BA26EC94-A1F5-4CFE-88E5-7539D1F42CDE}" sibTransId="{281BA3AE-76C5-4303-B8E7-40FDB3916072}"/>
    <dgm:cxn modelId="{D5832E5D-6B70-4AED-AE4D-1BBC0B718ED8}" type="presParOf" srcId="{29D4523E-CA0A-4755-8BAF-E90F6153A3B5}" destId="{C4323E6E-9334-4BBD-BB47-26EE84570C08}" srcOrd="0" destOrd="0" presId="urn:microsoft.com/office/officeart/2018/2/layout/IconCircleList"/>
    <dgm:cxn modelId="{EFBD237C-C012-478A-82E8-631C0872AB02}" type="presParOf" srcId="{C4323E6E-9334-4BBD-BB47-26EE84570C08}" destId="{C5A14E25-075A-492C-B911-8B25A208C79B}" srcOrd="0" destOrd="0" presId="urn:microsoft.com/office/officeart/2018/2/layout/IconCircleList"/>
    <dgm:cxn modelId="{D5285166-8B78-41E6-9A5C-19E920E83049}" type="presParOf" srcId="{C5A14E25-075A-492C-B911-8B25A208C79B}" destId="{15733F2D-C06A-4E00-AB8A-5344059E1307}" srcOrd="0" destOrd="0" presId="urn:microsoft.com/office/officeart/2018/2/layout/IconCircleList"/>
    <dgm:cxn modelId="{9D5298B4-EC34-42C0-8164-2E89B94CCAAF}" type="presParOf" srcId="{C5A14E25-075A-492C-B911-8B25A208C79B}" destId="{314FB05E-C5B6-4E44-8CD7-00BD237293BC}" srcOrd="1" destOrd="0" presId="urn:microsoft.com/office/officeart/2018/2/layout/IconCircleList"/>
    <dgm:cxn modelId="{FD2F6A3D-D3A0-40EB-B1FE-16A59E036484}" type="presParOf" srcId="{C5A14E25-075A-492C-B911-8B25A208C79B}" destId="{14D7E273-C5AD-466B-ACE5-9803ED9D6C91}" srcOrd="2" destOrd="0" presId="urn:microsoft.com/office/officeart/2018/2/layout/IconCircleList"/>
    <dgm:cxn modelId="{11CC5796-BA30-4E03-B58B-15A24C83A779}" type="presParOf" srcId="{C5A14E25-075A-492C-B911-8B25A208C79B}" destId="{C84B0342-4E7E-4D7F-AA84-D1BD755D1324}" srcOrd="3" destOrd="0" presId="urn:microsoft.com/office/officeart/2018/2/layout/IconCircleList"/>
    <dgm:cxn modelId="{CA47641A-9915-4601-8AD7-917011332C97}" type="presParOf" srcId="{C4323E6E-9334-4BBD-BB47-26EE84570C08}" destId="{8D2BFAE1-C9BD-4853-B316-E3CAAFCEF12E}" srcOrd="1" destOrd="0" presId="urn:microsoft.com/office/officeart/2018/2/layout/IconCircleList"/>
    <dgm:cxn modelId="{B0791F71-1791-4F8E-BB8C-C07F50AD5213}" type="presParOf" srcId="{C4323E6E-9334-4BBD-BB47-26EE84570C08}" destId="{5A88073C-985B-4540-900A-CFC181F64682}" srcOrd="2" destOrd="0" presId="urn:microsoft.com/office/officeart/2018/2/layout/IconCircleList"/>
    <dgm:cxn modelId="{A2AB198B-D904-491D-B224-3A31E14276D7}" type="presParOf" srcId="{5A88073C-985B-4540-900A-CFC181F64682}" destId="{7A742020-27F7-485D-B138-CB9A02FF83E4}" srcOrd="0" destOrd="0" presId="urn:microsoft.com/office/officeart/2018/2/layout/IconCircleList"/>
    <dgm:cxn modelId="{D66435D3-5836-4F1B-9EAE-9B480C6BBE0F}" type="presParOf" srcId="{5A88073C-985B-4540-900A-CFC181F64682}" destId="{4A316989-1747-488C-B174-00A00F23AEF2}" srcOrd="1" destOrd="0" presId="urn:microsoft.com/office/officeart/2018/2/layout/IconCircleList"/>
    <dgm:cxn modelId="{6117153B-9360-4EDB-94D2-D970DE874666}" type="presParOf" srcId="{5A88073C-985B-4540-900A-CFC181F64682}" destId="{740C21F2-0B9D-4323-BA8E-D48864B4896E}" srcOrd="2" destOrd="0" presId="urn:microsoft.com/office/officeart/2018/2/layout/IconCircleList"/>
    <dgm:cxn modelId="{C7F66084-70A5-4CA6-B1C6-58181138A73F}" type="presParOf" srcId="{5A88073C-985B-4540-900A-CFC181F64682}" destId="{5442E1F9-29CF-49F5-AD87-5CBF09F81BA6}" srcOrd="3" destOrd="0" presId="urn:microsoft.com/office/officeart/2018/2/layout/IconCircleList"/>
    <dgm:cxn modelId="{4E5567AB-DB78-478B-A3F9-3516239E96CA}" type="presParOf" srcId="{C4323E6E-9334-4BBD-BB47-26EE84570C08}" destId="{8D1FB964-75D9-411F-AD11-65B1D106A7CB}" srcOrd="3" destOrd="0" presId="urn:microsoft.com/office/officeart/2018/2/layout/IconCircleList"/>
    <dgm:cxn modelId="{B934C8E6-3984-42EA-91D3-4706A1115729}" type="presParOf" srcId="{C4323E6E-9334-4BBD-BB47-26EE84570C08}" destId="{D7E50BC7-6D9C-42FE-89EA-2D2E8A3C1A67}" srcOrd="4" destOrd="0" presId="urn:microsoft.com/office/officeart/2018/2/layout/IconCircleList"/>
    <dgm:cxn modelId="{D7BF82E0-F768-4F3E-9392-0D144F1C9258}" type="presParOf" srcId="{D7E50BC7-6D9C-42FE-89EA-2D2E8A3C1A67}" destId="{CF29F40D-9956-41D4-8C41-7073E399A502}" srcOrd="0" destOrd="0" presId="urn:microsoft.com/office/officeart/2018/2/layout/IconCircleList"/>
    <dgm:cxn modelId="{FCE7B5B7-BC6F-46EE-B513-DE9D8E6B3CF3}" type="presParOf" srcId="{D7E50BC7-6D9C-42FE-89EA-2D2E8A3C1A67}" destId="{64E0212B-186E-4633-B3AB-A0F20175EF60}" srcOrd="1" destOrd="0" presId="urn:microsoft.com/office/officeart/2018/2/layout/IconCircleList"/>
    <dgm:cxn modelId="{030B8F65-20AD-4D62-BCED-E8332FF91D22}" type="presParOf" srcId="{D7E50BC7-6D9C-42FE-89EA-2D2E8A3C1A67}" destId="{A42565A7-7CDF-426D-9314-A44ED66E781D}" srcOrd="2" destOrd="0" presId="urn:microsoft.com/office/officeart/2018/2/layout/IconCircleList"/>
    <dgm:cxn modelId="{D48FDB92-C576-4774-8C02-EC3182B692E2}" type="presParOf" srcId="{D7E50BC7-6D9C-42FE-89EA-2D2E8A3C1A67}" destId="{F4222C26-1357-4BE6-ACCF-5842BE9016F2}" srcOrd="3" destOrd="0" presId="urn:microsoft.com/office/officeart/2018/2/layout/IconCircleList"/>
    <dgm:cxn modelId="{D35FE34A-2E94-4188-9284-873F42B8CED8}" type="presParOf" srcId="{C4323E6E-9334-4BBD-BB47-26EE84570C08}" destId="{6A8F2033-BF19-46CD-B939-942DD41B8E47}" srcOrd="5" destOrd="0" presId="urn:microsoft.com/office/officeart/2018/2/layout/IconCircleList"/>
    <dgm:cxn modelId="{0F02690D-4259-477F-B1BD-E22CD27DEC4E}" type="presParOf" srcId="{C4323E6E-9334-4BBD-BB47-26EE84570C08}" destId="{A6C74ED4-2FF1-4FB3-BCDB-AF6BCF33678B}" srcOrd="6" destOrd="0" presId="urn:microsoft.com/office/officeart/2018/2/layout/IconCircleList"/>
    <dgm:cxn modelId="{938F9EE2-9430-49C7-B22E-A353850952E9}" type="presParOf" srcId="{A6C74ED4-2FF1-4FB3-BCDB-AF6BCF33678B}" destId="{D1B22654-C656-459E-B2F9-A94FD0622B0C}" srcOrd="0" destOrd="0" presId="urn:microsoft.com/office/officeart/2018/2/layout/IconCircleList"/>
    <dgm:cxn modelId="{EB7B159E-12B1-4D0B-98F0-9A8B74FB241D}" type="presParOf" srcId="{A6C74ED4-2FF1-4FB3-BCDB-AF6BCF33678B}" destId="{FDA43CA3-2A7C-4D46-8EA7-177B9F298CDD}" srcOrd="1" destOrd="0" presId="urn:microsoft.com/office/officeart/2018/2/layout/IconCircleList"/>
    <dgm:cxn modelId="{C711962B-0248-4B44-B4F7-759E30C85F72}" type="presParOf" srcId="{A6C74ED4-2FF1-4FB3-BCDB-AF6BCF33678B}" destId="{9C1B1432-2282-45D4-B0DB-ABD4418B320B}" srcOrd="2" destOrd="0" presId="urn:microsoft.com/office/officeart/2018/2/layout/IconCircleList"/>
    <dgm:cxn modelId="{AFAA22B1-B91A-4B65-B1D7-722D5E00A986}" type="presParOf" srcId="{A6C74ED4-2FF1-4FB3-BCDB-AF6BCF33678B}" destId="{5806405F-59E0-47FE-9797-549236399D9F}" srcOrd="3" destOrd="0" presId="urn:microsoft.com/office/officeart/2018/2/layout/IconCircleList"/>
    <dgm:cxn modelId="{22F01B57-4D45-4F34-B0BB-43393D711691}" type="presParOf" srcId="{C4323E6E-9334-4BBD-BB47-26EE84570C08}" destId="{73FF9F23-715E-472C-810E-5721B41A4C42}" srcOrd="7" destOrd="0" presId="urn:microsoft.com/office/officeart/2018/2/layout/IconCircleList"/>
    <dgm:cxn modelId="{CA54F870-EDCA-4DA3-B3A7-014A416017B0}" type="presParOf" srcId="{C4323E6E-9334-4BBD-BB47-26EE84570C08}" destId="{6ABBC6A9-3B26-4A93-86D3-6505E17DE339}" srcOrd="8" destOrd="0" presId="urn:microsoft.com/office/officeart/2018/2/layout/IconCircleList"/>
    <dgm:cxn modelId="{1A4F567B-ACC0-448C-9C6B-452C02BE1E3E}" type="presParOf" srcId="{6ABBC6A9-3B26-4A93-86D3-6505E17DE339}" destId="{BFFF7556-142F-4817-8FBD-76DC7232C737}" srcOrd="0" destOrd="0" presId="urn:microsoft.com/office/officeart/2018/2/layout/IconCircleList"/>
    <dgm:cxn modelId="{8365B61D-0FEE-46B3-BB19-F28F2E0FDED7}" type="presParOf" srcId="{6ABBC6A9-3B26-4A93-86D3-6505E17DE339}" destId="{E85E07CA-55D9-4CBD-88C7-5F059890B293}" srcOrd="1" destOrd="0" presId="urn:microsoft.com/office/officeart/2018/2/layout/IconCircleList"/>
    <dgm:cxn modelId="{E8565423-017B-4D2A-8812-5D2CAD427E2D}" type="presParOf" srcId="{6ABBC6A9-3B26-4A93-86D3-6505E17DE339}" destId="{662FDD1C-A2B1-4117-A2B5-C15F5651DF1B}" srcOrd="2" destOrd="0" presId="urn:microsoft.com/office/officeart/2018/2/layout/IconCircleList"/>
    <dgm:cxn modelId="{3D79C343-80D6-4062-B4B5-163CD096A712}" type="presParOf" srcId="{6ABBC6A9-3B26-4A93-86D3-6505E17DE339}" destId="{B7B49BA5-E3FD-4EA6-A451-5180DC2CAEFC}" srcOrd="3" destOrd="0" presId="urn:microsoft.com/office/officeart/2018/2/layout/IconCircleList"/>
    <dgm:cxn modelId="{274FAB71-AAFD-4B69-805C-A30D1BD46793}" type="presParOf" srcId="{C4323E6E-9334-4BBD-BB47-26EE84570C08}" destId="{663173A9-8C69-4921-AC0B-8698E1760784}" srcOrd="9" destOrd="0" presId="urn:microsoft.com/office/officeart/2018/2/layout/IconCircleList"/>
    <dgm:cxn modelId="{106476E7-685F-4D1E-AB56-BEDD4A554DD7}" type="presParOf" srcId="{C4323E6E-9334-4BBD-BB47-26EE84570C08}" destId="{B15F1901-7692-43C6-9AA8-80C7A1907220}" srcOrd="10" destOrd="0" presId="urn:microsoft.com/office/officeart/2018/2/layout/IconCircleList"/>
    <dgm:cxn modelId="{AB386430-D5F6-4224-84F6-AAAEB0033BBE}" type="presParOf" srcId="{B15F1901-7692-43C6-9AA8-80C7A1907220}" destId="{6C7D86BA-84FE-4B20-8EFE-9A7D372CBD7E}" srcOrd="0" destOrd="0" presId="urn:microsoft.com/office/officeart/2018/2/layout/IconCircleList"/>
    <dgm:cxn modelId="{68A7399E-D2E8-4F54-B18E-6F46A0A844CF}" type="presParOf" srcId="{B15F1901-7692-43C6-9AA8-80C7A1907220}" destId="{5F6B32B8-706D-4883-AD7D-73078052BD60}" srcOrd="1" destOrd="0" presId="urn:microsoft.com/office/officeart/2018/2/layout/IconCircleList"/>
    <dgm:cxn modelId="{10A11BB4-EEF5-48CD-AE9E-19977C104796}" type="presParOf" srcId="{B15F1901-7692-43C6-9AA8-80C7A1907220}" destId="{DB6B5FD8-E44E-430B-AFF4-73A8EFFC53AA}" srcOrd="2" destOrd="0" presId="urn:microsoft.com/office/officeart/2018/2/layout/IconCircleList"/>
    <dgm:cxn modelId="{33195152-7136-4889-B91A-7FFABAE689CF}" type="presParOf" srcId="{B15F1901-7692-43C6-9AA8-80C7A1907220}" destId="{6D93A906-4967-4336-B319-4EB38D76AD7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C92E2-6107-4251-A6E1-911F807AB6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5155D3-0662-477D-A218-EEFA74975F9E}">
      <dgm:prSet/>
      <dgm:spPr/>
      <dgm:t>
        <a:bodyPr/>
        <a:lstStyle/>
        <a:p>
          <a:r>
            <a:rPr lang="en-US" dirty="0"/>
            <a:t>A streamlining of SSH research publications into journal article publishing in English may </a:t>
          </a:r>
          <a:r>
            <a:rPr lang="en-US" b="1" dirty="0"/>
            <a:t>diminish the public value of SSH </a:t>
          </a:r>
          <a:r>
            <a:rPr lang="en-US" dirty="0"/>
            <a:t>and impede its societal </a:t>
          </a:r>
          <a:r>
            <a:rPr lang="en-US" dirty="0" smtClean="0"/>
            <a:t>impact. </a:t>
          </a:r>
          <a:endParaRPr lang="en-US" dirty="0"/>
        </a:p>
      </dgm:t>
    </dgm:pt>
    <dgm:pt modelId="{B6870F4B-6826-46B7-B231-F29C444A9271}" type="parTrans" cxnId="{05B652B5-1F62-45D2-B601-CA87A4F4902D}">
      <dgm:prSet/>
      <dgm:spPr/>
      <dgm:t>
        <a:bodyPr/>
        <a:lstStyle/>
        <a:p>
          <a:endParaRPr lang="nb-NO"/>
        </a:p>
      </dgm:t>
    </dgm:pt>
    <dgm:pt modelId="{F70D60ED-9C1D-415D-8FEA-3E95484445E4}" type="sibTrans" cxnId="{05B652B5-1F62-45D2-B601-CA87A4F4902D}">
      <dgm:prSet/>
      <dgm:spPr/>
      <dgm:t>
        <a:bodyPr/>
        <a:lstStyle/>
        <a:p>
          <a:endParaRPr lang="nb-NO"/>
        </a:p>
      </dgm:t>
    </dgm:pt>
    <dgm:pt modelId="{F6272784-9DAD-4D1D-BFB7-5EC63294C997}">
      <dgm:prSet/>
      <dgm:spPr/>
      <dgm:t>
        <a:bodyPr/>
        <a:lstStyle/>
        <a:p>
          <a:r>
            <a:rPr lang="en-US" b="1" dirty="0"/>
            <a:t>Indicator-based </a:t>
          </a:r>
          <a:r>
            <a:rPr lang="en-US" b="1" dirty="0" smtClean="0"/>
            <a:t>PRFs </a:t>
          </a:r>
          <a:r>
            <a:rPr lang="en-US" dirty="0"/>
            <a:t>often use international bibliometric databases </a:t>
          </a:r>
          <a:br>
            <a:rPr lang="en-US" dirty="0"/>
          </a:br>
          <a:r>
            <a:rPr lang="en-US" dirty="0"/>
            <a:t>(WoS or Scopus) with </a:t>
          </a:r>
          <a:r>
            <a:rPr lang="en-US" b="1" dirty="0"/>
            <a:t>poor coverage </a:t>
          </a:r>
          <a:r>
            <a:rPr lang="en-US" dirty="0"/>
            <a:t>of non-English journals and book </a:t>
          </a:r>
          <a:r>
            <a:rPr lang="en-US" dirty="0" smtClean="0"/>
            <a:t>formats.</a:t>
          </a:r>
          <a:endParaRPr lang="en-US" dirty="0"/>
        </a:p>
      </dgm:t>
    </dgm:pt>
    <dgm:pt modelId="{56CD332C-F50A-4D69-8003-BC5CD7B0FF7F}" type="parTrans" cxnId="{8D54482D-4A29-4978-8F95-EA84B538D9D4}">
      <dgm:prSet/>
      <dgm:spPr/>
      <dgm:t>
        <a:bodyPr/>
        <a:lstStyle/>
        <a:p>
          <a:endParaRPr lang="nb-NO"/>
        </a:p>
      </dgm:t>
    </dgm:pt>
    <dgm:pt modelId="{7F0A7332-CAD9-450F-B8C5-062F7E3D9898}" type="sibTrans" cxnId="{8D54482D-4A29-4978-8F95-EA84B538D9D4}">
      <dgm:prSet/>
      <dgm:spPr/>
      <dgm:t>
        <a:bodyPr/>
        <a:lstStyle/>
        <a:p>
          <a:endParaRPr lang="nb-NO"/>
        </a:p>
      </dgm:t>
    </dgm:pt>
    <dgm:pt modelId="{D394AB40-77F1-45A6-86B4-89E556C14330}">
      <dgm:prSet/>
      <dgm:spPr/>
      <dgm:t>
        <a:bodyPr/>
        <a:lstStyle/>
        <a:p>
          <a:r>
            <a:rPr lang="en-US" b="1" dirty="0"/>
            <a:t>Diversity of publication</a:t>
          </a:r>
          <a:r>
            <a:rPr lang="en-US" b="0" dirty="0"/>
            <a:t> patterns </a:t>
          </a:r>
          <a:r>
            <a:rPr lang="en-US" dirty="0"/>
            <a:t>reflects the diverse roles </a:t>
          </a:r>
          <a:r>
            <a:rPr lang="en-US" dirty="0" smtClean="0"/>
            <a:t>of SSH research. </a:t>
          </a:r>
          <a:endParaRPr lang="en-US" dirty="0"/>
        </a:p>
      </dgm:t>
    </dgm:pt>
    <dgm:pt modelId="{0DB7FB0C-EB96-47E4-B071-591152A5B8F5}" type="parTrans" cxnId="{35D2832C-2F3A-4EC2-BF27-A1A605EE7845}">
      <dgm:prSet/>
      <dgm:spPr/>
      <dgm:t>
        <a:bodyPr/>
        <a:lstStyle/>
        <a:p>
          <a:endParaRPr lang="nb-NO"/>
        </a:p>
      </dgm:t>
    </dgm:pt>
    <dgm:pt modelId="{1F0F708F-559D-4B96-8B1C-A4857C52EAD1}" type="sibTrans" cxnId="{35D2832C-2F3A-4EC2-BF27-A1A605EE7845}">
      <dgm:prSet/>
      <dgm:spPr/>
      <dgm:t>
        <a:bodyPr/>
        <a:lstStyle/>
        <a:p>
          <a:endParaRPr lang="nb-NO"/>
        </a:p>
      </dgm:t>
    </dgm:pt>
    <dgm:pt modelId="{2606523C-32D4-4942-9EC9-0AB851CBE8FF}" type="pres">
      <dgm:prSet presAssocID="{F33C92E2-6107-4251-A6E1-911F807AB6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53AA68-ED72-4E77-97F7-F80BA3BF2077}" type="pres">
      <dgm:prSet presAssocID="{F6272784-9DAD-4D1D-BFB7-5EC63294C9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5060B2-A696-4E15-B217-236FB312F64E}" type="pres">
      <dgm:prSet presAssocID="{7F0A7332-CAD9-450F-B8C5-062F7E3D9898}" presName="spacer" presStyleCnt="0"/>
      <dgm:spPr/>
    </dgm:pt>
    <dgm:pt modelId="{6C500749-9DAA-4EB5-AA2B-B3123843B9C7}" type="pres">
      <dgm:prSet presAssocID="{D394AB40-77F1-45A6-86B4-89E556C143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1F9185-02BD-4BB8-9AD0-E63789CCD78F}" type="pres">
      <dgm:prSet presAssocID="{1F0F708F-559D-4B96-8B1C-A4857C52EAD1}" presName="spacer" presStyleCnt="0"/>
      <dgm:spPr/>
    </dgm:pt>
    <dgm:pt modelId="{93733C71-B81E-469F-ACF0-D20E29024049}" type="pres">
      <dgm:prSet presAssocID="{C15155D3-0662-477D-A218-EEFA74975F9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7CF37C-CEAF-4900-8037-CABFAD6B0BA0}" type="presOf" srcId="{F33C92E2-6107-4251-A6E1-911F807AB6F6}" destId="{2606523C-32D4-4942-9EC9-0AB851CBE8FF}" srcOrd="0" destOrd="0" presId="urn:microsoft.com/office/officeart/2005/8/layout/vList2"/>
    <dgm:cxn modelId="{05B652B5-1F62-45D2-B601-CA87A4F4902D}" srcId="{F33C92E2-6107-4251-A6E1-911F807AB6F6}" destId="{C15155D3-0662-477D-A218-EEFA74975F9E}" srcOrd="2" destOrd="0" parTransId="{B6870F4B-6826-46B7-B231-F29C444A9271}" sibTransId="{F70D60ED-9C1D-415D-8FEA-3E95484445E4}"/>
    <dgm:cxn modelId="{35D2832C-2F3A-4EC2-BF27-A1A605EE7845}" srcId="{F33C92E2-6107-4251-A6E1-911F807AB6F6}" destId="{D394AB40-77F1-45A6-86B4-89E556C14330}" srcOrd="1" destOrd="0" parTransId="{0DB7FB0C-EB96-47E4-B071-591152A5B8F5}" sibTransId="{1F0F708F-559D-4B96-8B1C-A4857C52EAD1}"/>
    <dgm:cxn modelId="{8D54482D-4A29-4978-8F95-EA84B538D9D4}" srcId="{F33C92E2-6107-4251-A6E1-911F807AB6F6}" destId="{F6272784-9DAD-4D1D-BFB7-5EC63294C997}" srcOrd="0" destOrd="0" parTransId="{56CD332C-F50A-4D69-8003-BC5CD7B0FF7F}" sibTransId="{7F0A7332-CAD9-450F-B8C5-062F7E3D9898}"/>
    <dgm:cxn modelId="{3B419F66-9683-4A5C-9369-7776F5A1D4AB}" type="presOf" srcId="{F6272784-9DAD-4D1D-BFB7-5EC63294C997}" destId="{C753AA68-ED72-4E77-97F7-F80BA3BF2077}" srcOrd="0" destOrd="0" presId="urn:microsoft.com/office/officeart/2005/8/layout/vList2"/>
    <dgm:cxn modelId="{742B4AA1-40CD-4279-B748-823438944B66}" type="presOf" srcId="{C15155D3-0662-477D-A218-EEFA74975F9E}" destId="{93733C71-B81E-469F-ACF0-D20E29024049}" srcOrd="0" destOrd="0" presId="urn:microsoft.com/office/officeart/2005/8/layout/vList2"/>
    <dgm:cxn modelId="{1D5DDAF1-CBC0-4F25-9488-694683B4D6E5}" type="presOf" srcId="{D394AB40-77F1-45A6-86B4-89E556C14330}" destId="{6C500749-9DAA-4EB5-AA2B-B3123843B9C7}" srcOrd="0" destOrd="0" presId="urn:microsoft.com/office/officeart/2005/8/layout/vList2"/>
    <dgm:cxn modelId="{7346371B-E09E-4DC9-8D42-D7E4DF865E62}" type="presParOf" srcId="{2606523C-32D4-4942-9EC9-0AB851CBE8FF}" destId="{C753AA68-ED72-4E77-97F7-F80BA3BF2077}" srcOrd="0" destOrd="0" presId="urn:microsoft.com/office/officeart/2005/8/layout/vList2"/>
    <dgm:cxn modelId="{B62DA0EE-B810-4B94-B95C-A75F09DB93D8}" type="presParOf" srcId="{2606523C-32D4-4942-9EC9-0AB851CBE8FF}" destId="{995060B2-A696-4E15-B217-236FB312F64E}" srcOrd="1" destOrd="0" presId="urn:microsoft.com/office/officeart/2005/8/layout/vList2"/>
    <dgm:cxn modelId="{EDBB3AED-DB11-4E1A-95B2-F354A0E9FFBC}" type="presParOf" srcId="{2606523C-32D4-4942-9EC9-0AB851CBE8FF}" destId="{6C500749-9DAA-4EB5-AA2B-B3123843B9C7}" srcOrd="2" destOrd="0" presId="urn:microsoft.com/office/officeart/2005/8/layout/vList2"/>
    <dgm:cxn modelId="{0DD748A2-3703-4654-85C5-D246F1A7B54D}" type="presParOf" srcId="{2606523C-32D4-4942-9EC9-0AB851CBE8FF}" destId="{4F1F9185-02BD-4BB8-9AD0-E63789CCD78F}" srcOrd="3" destOrd="0" presId="urn:microsoft.com/office/officeart/2005/8/layout/vList2"/>
    <dgm:cxn modelId="{8891E9B6-6078-4906-AE55-A37ED89C5A06}" type="presParOf" srcId="{2606523C-32D4-4942-9EC9-0AB851CBE8FF}" destId="{93733C71-B81E-469F-ACF0-D20E290240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C92E2-6107-4251-A6E1-911F807AB6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5155D3-0662-477D-A218-EEFA74975F9E}">
      <dgm:prSet/>
      <dgm:spPr/>
      <dgm:t>
        <a:bodyPr/>
        <a:lstStyle/>
        <a:p>
          <a:r>
            <a:rPr lang="en-US" dirty="0"/>
            <a:t>A one-size-fits all evaluation system focused on research excellence risks reducing institutional diversity </a:t>
          </a:r>
          <a:br>
            <a:rPr lang="en-US" dirty="0"/>
          </a:br>
          <a:r>
            <a:rPr lang="en-US" dirty="0"/>
            <a:t>by ignoring </a:t>
          </a:r>
          <a:r>
            <a:rPr lang="en-US" b="1" dirty="0"/>
            <a:t>diversity in institutional goals and </a:t>
          </a:r>
          <a:r>
            <a:rPr lang="en-US" b="1" dirty="0" smtClean="0"/>
            <a:t>roles.</a:t>
          </a:r>
          <a:endParaRPr lang="en-US" dirty="0"/>
        </a:p>
      </dgm:t>
    </dgm:pt>
    <dgm:pt modelId="{B6870F4B-6826-46B7-B231-F29C444A9271}" type="parTrans" cxnId="{05B652B5-1F62-45D2-B601-CA87A4F4902D}">
      <dgm:prSet/>
      <dgm:spPr/>
      <dgm:t>
        <a:bodyPr/>
        <a:lstStyle/>
        <a:p>
          <a:endParaRPr lang="nb-NO"/>
        </a:p>
      </dgm:t>
    </dgm:pt>
    <dgm:pt modelId="{F70D60ED-9C1D-415D-8FEA-3E95484445E4}" type="sibTrans" cxnId="{05B652B5-1F62-45D2-B601-CA87A4F4902D}">
      <dgm:prSet/>
      <dgm:spPr/>
      <dgm:t>
        <a:bodyPr/>
        <a:lstStyle/>
        <a:p>
          <a:endParaRPr lang="nb-NO"/>
        </a:p>
      </dgm:t>
    </dgm:pt>
    <dgm:pt modelId="{F6272784-9DAD-4D1D-BFB7-5EC63294C997}">
      <dgm:prSet/>
      <dgm:spPr/>
      <dgm:t>
        <a:bodyPr/>
        <a:lstStyle/>
        <a:p>
          <a:r>
            <a:rPr lang="en-US" dirty="0"/>
            <a:t>The </a:t>
          </a:r>
          <a:r>
            <a:rPr lang="en-US" b="1" dirty="0"/>
            <a:t>roles of SSH for education and society </a:t>
          </a:r>
          <a:r>
            <a:rPr lang="en-US" dirty="0"/>
            <a:t>at large </a:t>
          </a:r>
          <a:br>
            <a:rPr lang="en-US" dirty="0"/>
          </a:br>
          <a:r>
            <a:rPr lang="en-US" dirty="0" smtClean="0"/>
            <a:t>are </a:t>
          </a:r>
          <a:r>
            <a:rPr lang="en-US" dirty="0"/>
            <a:t>often overlooked in evaluations of university </a:t>
          </a:r>
          <a:r>
            <a:rPr lang="en-US" dirty="0" smtClean="0"/>
            <a:t>research. </a:t>
          </a:r>
          <a:endParaRPr lang="en-US" dirty="0"/>
        </a:p>
      </dgm:t>
    </dgm:pt>
    <dgm:pt modelId="{56CD332C-F50A-4D69-8003-BC5CD7B0FF7F}" type="parTrans" cxnId="{8D54482D-4A29-4978-8F95-EA84B538D9D4}">
      <dgm:prSet/>
      <dgm:spPr/>
      <dgm:t>
        <a:bodyPr/>
        <a:lstStyle/>
        <a:p>
          <a:endParaRPr lang="nb-NO"/>
        </a:p>
      </dgm:t>
    </dgm:pt>
    <dgm:pt modelId="{7F0A7332-CAD9-450F-B8C5-062F7E3D9898}" type="sibTrans" cxnId="{8D54482D-4A29-4978-8F95-EA84B538D9D4}">
      <dgm:prSet/>
      <dgm:spPr/>
      <dgm:t>
        <a:bodyPr/>
        <a:lstStyle/>
        <a:p>
          <a:endParaRPr lang="nb-NO"/>
        </a:p>
      </dgm:t>
    </dgm:pt>
    <dgm:pt modelId="{EDFBE96D-9CF6-4931-B55C-AB6B4A0CE1FA}">
      <dgm:prSet/>
      <dgm:spPr/>
      <dgm:t>
        <a:bodyPr/>
        <a:lstStyle/>
        <a:p>
          <a:r>
            <a:rPr lang="en-US" b="1" dirty="0"/>
            <a:t>Disciplines of specific national importance </a:t>
          </a:r>
          <a:r>
            <a:rPr lang="en-US" dirty="0"/>
            <a:t>are at risk of being underrated </a:t>
          </a:r>
          <a:br>
            <a:rPr lang="en-US" dirty="0"/>
          </a:br>
          <a:r>
            <a:rPr lang="en-US" dirty="0"/>
            <a:t>in internationally oriented evaluations performed by international </a:t>
          </a:r>
          <a:r>
            <a:rPr lang="en-US" dirty="0" smtClean="0"/>
            <a:t>peers.</a:t>
          </a:r>
          <a:endParaRPr lang="en-US" dirty="0"/>
        </a:p>
      </dgm:t>
    </dgm:pt>
    <dgm:pt modelId="{B38EB1C6-AC80-4F87-BC13-C6974162C9A1}" type="parTrans" cxnId="{092E117D-D7D8-4E31-BEC6-C5C9F2E5C0A5}">
      <dgm:prSet/>
      <dgm:spPr/>
      <dgm:t>
        <a:bodyPr/>
        <a:lstStyle/>
        <a:p>
          <a:endParaRPr lang="nb-NO"/>
        </a:p>
      </dgm:t>
    </dgm:pt>
    <dgm:pt modelId="{4165045D-10FF-45F2-BBC9-DB7BBA3A82AB}" type="sibTrans" cxnId="{092E117D-D7D8-4E31-BEC6-C5C9F2E5C0A5}">
      <dgm:prSet/>
      <dgm:spPr/>
      <dgm:t>
        <a:bodyPr/>
        <a:lstStyle/>
        <a:p>
          <a:endParaRPr lang="nb-NO"/>
        </a:p>
      </dgm:t>
    </dgm:pt>
    <dgm:pt modelId="{CE1B7170-531D-4C06-8B18-A60D47D248A9}">
      <dgm:prSet/>
      <dgm:spPr/>
      <dgm:t>
        <a:bodyPr/>
        <a:lstStyle/>
        <a:p>
          <a:r>
            <a:rPr lang="en-US" b="1" dirty="0"/>
            <a:t>Evaluation criteria </a:t>
          </a:r>
          <a:r>
            <a:rPr lang="en-US" dirty="0"/>
            <a:t>are often modelled on </a:t>
          </a:r>
          <a:r>
            <a:rPr lang="en-US" dirty="0" smtClean="0"/>
            <a:t>STEM-fields. </a:t>
          </a:r>
          <a:endParaRPr lang="en-US" dirty="0"/>
        </a:p>
      </dgm:t>
    </dgm:pt>
    <dgm:pt modelId="{98142EC8-3A92-4AA8-84F0-DA8CBDE5795F}" type="parTrans" cxnId="{739A9538-C500-4A02-81CB-AC371F64D030}">
      <dgm:prSet/>
      <dgm:spPr/>
      <dgm:t>
        <a:bodyPr/>
        <a:lstStyle/>
        <a:p>
          <a:endParaRPr lang="nb-NO"/>
        </a:p>
      </dgm:t>
    </dgm:pt>
    <dgm:pt modelId="{E6E1B163-8722-41FB-A485-5D97E7DA8C4C}" type="sibTrans" cxnId="{739A9538-C500-4A02-81CB-AC371F64D030}">
      <dgm:prSet/>
      <dgm:spPr/>
      <dgm:t>
        <a:bodyPr/>
        <a:lstStyle/>
        <a:p>
          <a:endParaRPr lang="nb-NO"/>
        </a:p>
      </dgm:t>
    </dgm:pt>
    <dgm:pt modelId="{2606523C-32D4-4942-9EC9-0AB851CBE8FF}" type="pres">
      <dgm:prSet presAssocID="{F33C92E2-6107-4251-A6E1-911F807AB6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53AA68-ED72-4E77-97F7-F80BA3BF2077}" type="pres">
      <dgm:prSet presAssocID="{F6272784-9DAD-4D1D-BFB7-5EC63294C9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5060B2-A696-4E15-B217-236FB312F64E}" type="pres">
      <dgm:prSet presAssocID="{7F0A7332-CAD9-450F-B8C5-062F7E3D9898}" presName="spacer" presStyleCnt="0"/>
      <dgm:spPr/>
    </dgm:pt>
    <dgm:pt modelId="{E406EC5F-956F-43FA-94D8-1E4363300B26}" type="pres">
      <dgm:prSet presAssocID="{CE1B7170-531D-4C06-8B18-A60D47D248A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7A0070-85B9-4611-B841-DEAD8E6166FA}" type="pres">
      <dgm:prSet presAssocID="{E6E1B163-8722-41FB-A485-5D97E7DA8C4C}" presName="spacer" presStyleCnt="0"/>
      <dgm:spPr/>
    </dgm:pt>
    <dgm:pt modelId="{7589D5EE-E266-4266-B10E-032313E24665}" type="pres">
      <dgm:prSet presAssocID="{EDFBE96D-9CF6-4931-B55C-AB6B4A0CE1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10753-8389-413C-9192-DD337B8F5375}" type="pres">
      <dgm:prSet presAssocID="{4165045D-10FF-45F2-BBC9-DB7BBA3A82AB}" presName="spacer" presStyleCnt="0"/>
      <dgm:spPr/>
    </dgm:pt>
    <dgm:pt modelId="{93733C71-B81E-469F-ACF0-D20E29024049}" type="pres">
      <dgm:prSet presAssocID="{C15155D3-0662-477D-A218-EEFA74975F9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7CF37C-CEAF-4900-8037-CABFAD6B0BA0}" type="presOf" srcId="{F33C92E2-6107-4251-A6E1-911F807AB6F6}" destId="{2606523C-32D4-4942-9EC9-0AB851CBE8FF}" srcOrd="0" destOrd="0" presId="urn:microsoft.com/office/officeart/2005/8/layout/vList2"/>
    <dgm:cxn modelId="{092E117D-D7D8-4E31-BEC6-C5C9F2E5C0A5}" srcId="{F33C92E2-6107-4251-A6E1-911F807AB6F6}" destId="{EDFBE96D-9CF6-4931-B55C-AB6B4A0CE1FA}" srcOrd="2" destOrd="0" parTransId="{B38EB1C6-AC80-4F87-BC13-C6974162C9A1}" sibTransId="{4165045D-10FF-45F2-BBC9-DB7BBA3A82AB}"/>
    <dgm:cxn modelId="{739A9538-C500-4A02-81CB-AC371F64D030}" srcId="{F33C92E2-6107-4251-A6E1-911F807AB6F6}" destId="{CE1B7170-531D-4C06-8B18-A60D47D248A9}" srcOrd="1" destOrd="0" parTransId="{98142EC8-3A92-4AA8-84F0-DA8CBDE5795F}" sibTransId="{E6E1B163-8722-41FB-A485-5D97E7DA8C4C}"/>
    <dgm:cxn modelId="{05B652B5-1F62-45D2-B601-CA87A4F4902D}" srcId="{F33C92E2-6107-4251-A6E1-911F807AB6F6}" destId="{C15155D3-0662-477D-A218-EEFA74975F9E}" srcOrd="3" destOrd="0" parTransId="{B6870F4B-6826-46B7-B231-F29C444A9271}" sibTransId="{F70D60ED-9C1D-415D-8FEA-3E95484445E4}"/>
    <dgm:cxn modelId="{E5AADCAB-8C34-4B64-B74D-4CF1BE44BDFA}" type="presOf" srcId="{CE1B7170-531D-4C06-8B18-A60D47D248A9}" destId="{E406EC5F-956F-43FA-94D8-1E4363300B26}" srcOrd="0" destOrd="0" presId="urn:microsoft.com/office/officeart/2005/8/layout/vList2"/>
    <dgm:cxn modelId="{2D8C5565-B51C-4FAE-8A00-B42C8D19EF87}" type="presOf" srcId="{EDFBE96D-9CF6-4931-B55C-AB6B4A0CE1FA}" destId="{7589D5EE-E266-4266-B10E-032313E24665}" srcOrd="0" destOrd="0" presId="urn:microsoft.com/office/officeart/2005/8/layout/vList2"/>
    <dgm:cxn modelId="{8D54482D-4A29-4978-8F95-EA84B538D9D4}" srcId="{F33C92E2-6107-4251-A6E1-911F807AB6F6}" destId="{F6272784-9DAD-4D1D-BFB7-5EC63294C997}" srcOrd="0" destOrd="0" parTransId="{56CD332C-F50A-4D69-8003-BC5CD7B0FF7F}" sibTransId="{7F0A7332-CAD9-450F-B8C5-062F7E3D9898}"/>
    <dgm:cxn modelId="{3B419F66-9683-4A5C-9369-7776F5A1D4AB}" type="presOf" srcId="{F6272784-9DAD-4D1D-BFB7-5EC63294C997}" destId="{C753AA68-ED72-4E77-97F7-F80BA3BF2077}" srcOrd="0" destOrd="0" presId="urn:microsoft.com/office/officeart/2005/8/layout/vList2"/>
    <dgm:cxn modelId="{742B4AA1-40CD-4279-B748-823438944B66}" type="presOf" srcId="{C15155D3-0662-477D-A218-EEFA74975F9E}" destId="{93733C71-B81E-469F-ACF0-D20E29024049}" srcOrd="0" destOrd="0" presId="urn:microsoft.com/office/officeart/2005/8/layout/vList2"/>
    <dgm:cxn modelId="{7346371B-E09E-4DC9-8D42-D7E4DF865E62}" type="presParOf" srcId="{2606523C-32D4-4942-9EC9-0AB851CBE8FF}" destId="{C753AA68-ED72-4E77-97F7-F80BA3BF2077}" srcOrd="0" destOrd="0" presId="urn:microsoft.com/office/officeart/2005/8/layout/vList2"/>
    <dgm:cxn modelId="{B62DA0EE-B810-4B94-B95C-A75F09DB93D8}" type="presParOf" srcId="{2606523C-32D4-4942-9EC9-0AB851CBE8FF}" destId="{995060B2-A696-4E15-B217-236FB312F64E}" srcOrd="1" destOrd="0" presId="urn:microsoft.com/office/officeart/2005/8/layout/vList2"/>
    <dgm:cxn modelId="{B674185D-E7CC-4C66-910D-0130203A397D}" type="presParOf" srcId="{2606523C-32D4-4942-9EC9-0AB851CBE8FF}" destId="{E406EC5F-956F-43FA-94D8-1E4363300B26}" srcOrd="2" destOrd="0" presId="urn:microsoft.com/office/officeart/2005/8/layout/vList2"/>
    <dgm:cxn modelId="{2F992575-BA5D-431E-BB79-AC3C6222A0F7}" type="presParOf" srcId="{2606523C-32D4-4942-9EC9-0AB851CBE8FF}" destId="{2F7A0070-85B9-4611-B841-DEAD8E6166FA}" srcOrd="3" destOrd="0" presId="urn:microsoft.com/office/officeart/2005/8/layout/vList2"/>
    <dgm:cxn modelId="{5D78A217-AECA-4EAC-801F-BD13E735372E}" type="presParOf" srcId="{2606523C-32D4-4942-9EC9-0AB851CBE8FF}" destId="{7589D5EE-E266-4266-B10E-032313E24665}" srcOrd="4" destOrd="0" presId="urn:microsoft.com/office/officeart/2005/8/layout/vList2"/>
    <dgm:cxn modelId="{A94FC6E4-2A2F-474E-9E3D-4479AAA4EDAD}" type="presParOf" srcId="{2606523C-32D4-4942-9EC9-0AB851CBE8FF}" destId="{B8C10753-8389-413C-9192-DD337B8F5375}" srcOrd="5" destOrd="0" presId="urn:microsoft.com/office/officeart/2005/8/layout/vList2"/>
    <dgm:cxn modelId="{8891E9B6-6078-4906-AE55-A37ED89C5A06}" type="presParOf" srcId="{2606523C-32D4-4942-9EC9-0AB851CBE8FF}" destId="{93733C71-B81E-469F-ACF0-D20E2902404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9BB7E-A2A4-43B8-8361-174394F7E3D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F09B56DE-BA66-4F84-8BAC-5217A3CCDB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Mutual learning </a:t>
          </a:r>
          <a:br>
            <a:rPr lang="en-US" sz="1400" b="1" dirty="0"/>
          </a:br>
          <a:r>
            <a:rPr lang="en-US" sz="1400" dirty="0"/>
            <a:t>between countries and between researchers and policy-makers</a:t>
          </a:r>
        </a:p>
      </dgm:t>
    </dgm:pt>
    <dgm:pt modelId="{90C0A261-68E1-453D-A303-69DD22B102F7}" type="parTrans" cxnId="{5A8032B1-650A-4ED8-B169-54DEE55B5459}">
      <dgm:prSet/>
      <dgm:spPr/>
      <dgm:t>
        <a:bodyPr/>
        <a:lstStyle/>
        <a:p>
          <a:endParaRPr lang="en-US"/>
        </a:p>
      </dgm:t>
    </dgm:pt>
    <dgm:pt modelId="{142195F3-4D2D-429B-A5B3-DC50983F3AF9}" type="sibTrans" cxnId="{5A8032B1-650A-4ED8-B169-54DEE55B54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D1DD10-69F9-44C1-B8E5-A14D52A921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Reward systems </a:t>
          </a:r>
          <a:br>
            <a:rPr lang="en-US" sz="1400" b="1" dirty="0"/>
          </a:br>
          <a:r>
            <a:rPr lang="en-US" sz="1400" b="0" dirty="0"/>
            <a:t>that take </a:t>
          </a:r>
          <a:r>
            <a:rPr lang="en-US" sz="1400" dirty="0"/>
            <a:t>into account all types of outputs in the SSH including societal impact </a:t>
          </a:r>
        </a:p>
      </dgm:t>
    </dgm:pt>
    <dgm:pt modelId="{3BEA4848-4F89-4B18-951C-F461E4178AC7}" type="parTrans" cxnId="{5DBCC467-5F1D-49A2-99C7-381F288815C0}">
      <dgm:prSet/>
      <dgm:spPr/>
      <dgm:t>
        <a:bodyPr/>
        <a:lstStyle/>
        <a:p>
          <a:endParaRPr lang="en-US"/>
        </a:p>
      </dgm:t>
    </dgm:pt>
    <dgm:pt modelId="{7B8D50E4-5111-48E4-A588-0F33D2C29473}" type="sibTrans" cxnId="{5DBCC467-5F1D-49A2-99C7-381F288815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A92BDB-CAA5-473F-A036-EADAC5D057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Provide a stronger voice </a:t>
          </a:r>
          <a:r>
            <a:rPr lang="en-US" sz="1400" dirty="0"/>
            <a:t>for SSH in the development </a:t>
          </a:r>
          <a:br>
            <a:rPr lang="en-US" sz="1400" dirty="0"/>
          </a:br>
          <a:r>
            <a:rPr lang="en-US" sz="1400" dirty="0"/>
            <a:t>of research policies</a:t>
          </a:r>
        </a:p>
      </dgm:t>
    </dgm:pt>
    <dgm:pt modelId="{D7FA7331-32ED-4E3E-BD68-2E4842EBA812}" type="parTrans" cxnId="{C75BDC60-1BC8-423B-AD24-6F5F556D048F}">
      <dgm:prSet/>
      <dgm:spPr/>
      <dgm:t>
        <a:bodyPr/>
        <a:lstStyle/>
        <a:p>
          <a:endParaRPr lang="en-US"/>
        </a:p>
      </dgm:t>
    </dgm:pt>
    <dgm:pt modelId="{EB7EBA88-1E29-4804-8E26-00B8A5FB0B7C}" type="sibTrans" cxnId="{C75BDC60-1BC8-423B-AD24-6F5F556D04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CE5C7C-6EDF-4423-A31A-03DE40D5DF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Transparency</a:t>
          </a:r>
          <a:r>
            <a:rPr lang="en-US" sz="1400" dirty="0"/>
            <a:t> of evaluations systems and arenas to discuss evaluation purposes</a:t>
          </a:r>
        </a:p>
      </dgm:t>
    </dgm:pt>
    <dgm:pt modelId="{F6258B70-11B4-4A5D-AAEE-D4E238851BDF}" type="parTrans" cxnId="{15B81B3B-E530-4285-AA62-80446994BEE8}">
      <dgm:prSet/>
      <dgm:spPr/>
      <dgm:t>
        <a:bodyPr/>
        <a:lstStyle/>
        <a:p>
          <a:endParaRPr lang="en-US"/>
        </a:p>
      </dgm:t>
    </dgm:pt>
    <dgm:pt modelId="{0B48A663-7F86-44C3-B178-8D57D525821E}" type="sibTrans" cxnId="{15B81B3B-E530-4285-AA62-80446994BE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55DE4D-C49D-494A-BAEA-CE0EC4A491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More systematic collection of data </a:t>
          </a:r>
          <a:r>
            <a:rPr lang="en-US" sz="1400" dirty="0"/>
            <a:t>about SSH research </a:t>
          </a:r>
        </a:p>
      </dgm:t>
    </dgm:pt>
    <dgm:pt modelId="{0AECDB88-AFAF-403C-99B5-EA8BD7289D70}" type="parTrans" cxnId="{8E92ED71-4E65-43C0-90EC-05954F730C50}">
      <dgm:prSet/>
      <dgm:spPr/>
      <dgm:t>
        <a:bodyPr/>
        <a:lstStyle/>
        <a:p>
          <a:endParaRPr lang="en-US"/>
        </a:p>
      </dgm:t>
    </dgm:pt>
    <dgm:pt modelId="{047F6E4B-9937-4EB5-B6A8-E32DE9EB38F0}" type="sibTrans" cxnId="{8E92ED71-4E65-43C0-90EC-05954F730C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EC59A0-B6E9-498E-8712-CE93E98590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400" b="1" dirty="0" err="1"/>
            <a:t>Translation</a:t>
          </a:r>
          <a:r>
            <a:rPr lang="nb-NO" sz="1400" dirty="0"/>
            <a:t> of </a:t>
          </a:r>
          <a:r>
            <a:rPr lang="nb-NO" sz="1400" dirty="0" err="1"/>
            <a:t>evaluation</a:t>
          </a:r>
          <a:r>
            <a:rPr lang="nb-NO" sz="1400" dirty="0"/>
            <a:t> goals and </a:t>
          </a:r>
          <a:r>
            <a:rPr lang="nb-NO" sz="1400" dirty="0" err="1"/>
            <a:t>criteria</a:t>
          </a:r>
          <a:r>
            <a:rPr lang="nb-NO" sz="1400" dirty="0"/>
            <a:t> </a:t>
          </a:r>
          <a:br>
            <a:rPr lang="nb-NO" sz="1400" dirty="0"/>
          </a:br>
          <a:r>
            <a:rPr lang="nb-NO" sz="1400" dirty="0" err="1"/>
            <a:t>into</a:t>
          </a:r>
          <a:r>
            <a:rPr lang="nb-NO" sz="1400" dirty="0"/>
            <a:t> </a:t>
          </a:r>
          <a:r>
            <a:rPr lang="nb-NO" sz="1400" dirty="0" err="1"/>
            <a:t>the</a:t>
          </a:r>
          <a:r>
            <a:rPr lang="nb-NO" sz="1400" dirty="0"/>
            <a:t> </a:t>
          </a:r>
          <a:r>
            <a:rPr lang="nb-NO" sz="1400" dirty="0" err="1"/>
            <a:t>language</a:t>
          </a:r>
          <a:r>
            <a:rPr lang="nb-NO" sz="1400" dirty="0"/>
            <a:t> and </a:t>
          </a:r>
          <a:r>
            <a:rPr lang="nb-NO" sz="1400" dirty="0" err="1"/>
            <a:t>practices</a:t>
          </a:r>
          <a:r>
            <a:rPr lang="nb-NO" sz="1400" dirty="0"/>
            <a:t> of </a:t>
          </a:r>
          <a:r>
            <a:rPr lang="nb-NO" sz="1400" dirty="0" err="1"/>
            <a:t>researchers</a:t>
          </a:r>
          <a:r>
            <a:rPr lang="nb-NO" sz="1400" dirty="0"/>
            <a:t> </a:t>
          </a:r>
          <a:endParaRPr lang="en-US" sz="1400" dirty="0"/>
        </a:p>
      </dgm:t>
    </dgm:pt>
    <dgm:pt modelId="{6A8CDCD1-DDD3-4361-BD2A-50FCB4169C9D}" type="parTrans" cxnId="{8CB006D2-E73E-4762-B32A-34DE039B70CE}">
      <dgm:prSet/>
      <dgm:spPr/>
      <dgm:t>
        <a:bodyPr/>
        <a:lstStyle/>
        <a:p>
          <a:endParaRPr lang="en-US"/>
        </a:p>
      </dgm:t>
    </dgm:pt>
    <dgm:pt modelId="{8208E183-0B57-4287-B9B2-0679E3CE6D0B}" type="sibTrans" cxnId="{8CB006D2-E73E-4762-B32A-34DE039B70CE}">
      <dgm:prSet/>
      <dgm:spPr/>
      <dgm:t>
        <a:bodyPr/>
        <a:lstStyle/>
        <a:p>
          <a:endParaRPr lang="en-US"/>
        </a:p>
      </dgm:t>
    </dgm:pt>
    <dgm:pt modelId="{CA5AA97F-2D1C-4649-8F94-7B22BB454350}" type="pres">
      <dgm:prSet presAssocID="{2789BB7E-A2A4-43B8-8361-174394F7E3D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D448D0-3CDD-4C3B-93F6-63BE4CC8A07D}" type="pres">
      <dgm:prSet presAssocID="{2789BB7E-A2A4-43B8-8361-174394F7E3D9}" presName="container" presStyleCnt="0">
        <dgm:presLayoutVars>
          <dgm:dir/>
          <dgm:resizeHandles val="exact"/>
        </dgm:presLayoutVars>
      </dgm:prSet>
      <dgm:spPr/>
    </dgm:pt>
    <dgm:pt modelId="{DC966A13-F4B1-45E6-B7D0-0A48FEDF19BE}" type="pres">
      <dgm:prSet presAssocID="{F09B56DE-BA66-4F84-8BAC-5217A3CCDBF9}" presName="compNode" presStyleCnt="0"/>
      <dgm:spPr/>
    </dgm:pt>
    <dgm:pt modelId="{6B1818C7-E99E-493C-9D97-77AB3B39A410}" type="pres">
      <dgm:prSet presAssocID="{F09B56DE-BA66-4F84-8BAC-5217A3CCDBF9}" presName="iconBgRect" presStyleLbl="bgShp" presStyleIdx="0" presStyleCnt="6"/>
      <dgm:spPr/>
    </dgm:pt>
    <dgm:pt modelId="{D8DF38E3-5A84-4F0B-B3E7-A6EAC97134BC}" type="pres">
      <dgm:prSet presAssocID="{F09B56DE-BA66-4F84-8BAC-5217A3CCDBF9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A4B7460A-80FF-4D77-8F54-2E9BBC3BB155}" type="pres">
      <dgm:prSet presAssocID="{F09B56DE-BA66-4F84-8BAC-5217A3CCDBF9}" presName="spaceRect" presStyleCnt="0"/>
      <dgm:spPr/>
    </dgm:pt>
    <dgm:pt modelId="{68CD0E39-CB79-43BA-9BC1-687A9B76D16A}" type="pres">
      <dgm:prSet presAssocID="{F09B56DE-BA66-4F84-8BAC-5217A3CCDBF9}" presName="textRect" presStyleLbl="revTx" presStyleIdx="0" presStyleCnt="6" custLinFactNeighborX="-569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F1666A3C-A949-47D6-92D1-6172D86CB0E4}" type="pres">
      <dgm:prSet presAssocID="{142195F3-4D2D-429B-A5B3-DC50983F3AF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921B414-EC60-44E1-AAC6-468FA49AD5F2}" type="pres">
      <dgm:prSet presAssocID="{C6D1DD10-69F9-44C1-B8E5-A14D52A921D8}" presName="compNode" presStyleCnt="0"/>
      <dgm:spPr/>
    </dgm:pt>
    <dgm:pt modelId="{3A188586-4B21-4ABF-B86D-CE9A9B860AB2}" type="pres">
      <dgm:prSet presAssocID="{C6D1DD10-69F9-44C1-B8E5-A14D52A921D8}" presName="iconBgRect" presStyleLbl="bgShp" presStyleIdx="1" presStyleCnt="6"/>
      <dgm:spPr/>
    </dgm:pt>
    <dgm:pt modelId="{F84879A7-0882-4250-B1FB-C8B99AA31251}" type="pres">
      <dgm:prSet presAssocID="{C6D1DD10-69F9-44C1-B8E5-A14D52A921D8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7CA76C4-7087-49A4-8B23-620856205B43}" type="pres">
      <dgm:prSet presAssocID="{C6D1DD10-69F9-44C1-B8E5-A14D52A921D8}" presName="spaceRect" presStyleCnt="0"/>
      <dgm:spPr/>
    </dgm:pt>
    <dgm:pt modelId="{313BD383-28C2-46E5-A484-323F06713E5F}" type="pres">
      <dgm:prSet presAssocID="{C6D1DD10-69F9-44C1-B8E5-A14D52A921D8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20B6F06E-7F90-4C09-8EB0-BF8D9A82162C}" type="pres">
      <dgm:prSet presAssocID="{7B8D50E4-5111-48E4-A588-0F33D2C2947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1EA9BAF-D9B7-448A-A795-9447E2741739}" type="pres">
      <dgm:prSet presAssocID="{9EA92BDB-CAA5-473F-A036-EADAC5D0572D}" presName="compNode" presStyleCnt="0"/>
      <dgm:spPr/>
    </dgm:pt>
    <dgm:pt modelId="{0068B481-D978-43D6-B377-B3D68509744F}" type="pres">
      <dgm:prSet presAssocID="{9EA92BDB-CAA5-473F-A036-EADAC5D0572D}" presName="iconBgRect" presStyleLbl="bgShp" presStyleIdx="2" presStyleCnt="6"/>
      <dgm:spPr/>
    </dgm:pt>
    <dgm:pt modelId="{537D8DCC-772F-4CF4-BA4D-D310DC365E39}" type="pres">
      <dgm:prSet presAssocID="{9EA92BDB-CAA5-473F-A036-EADAC5D0572D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BE4FFF7-6CA3-4B03-8DD7-641EA7B17E07}" type="pres">
      <dgm:prSet presAssocID="{9EA92BDB-CAA5-473F-A036-EADAC5D0572D}" presName="spaceRect" presStyleCnt="0"/>
      <dgm:spPr/>
    </dgm:pt>
    <dgm:pt modelId="{099E5EC6-0459-4360-B817-5C4A65D0F558}" type="pres">
      <dgm:prSet presAssocID="{9EA92BDB-CAA5-473F-A036-EADAC5D0572D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12E727D1-5A79-41A2-92EA-0B0FDF870B88}" type="pres">
      <dgm:prSet presAssocID="{EB7EBA88-1E29-4804-8E26-00B8A5FB0B7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DA084DC-F20F-49ED-8C86-7AC158B0D2FC}" type="pres">
      <dgm:prSet presAssocID="{C1CE5C7C-6EDF-4423-A31A-03DE40D5DF09}" presName="compNode" presStyleCnt="0"/>
      <dgm:spPr/>
    </dgm:pt>
    <dgm:pt modelId="{3D188D0D-23CC-409B-A8E4-70C7F97CED2C}" type="pres">
      <dgm:prSet presAssocID="{C1CE5C7C-6EDF-4423-A31A-03DE40D5DF09}" presName="iconBgRect" presStyleLbl="bgShp" presStyleIdx="3" presStyleCnt="6"/>
      <dgm:spPr/>
    </dgm:pt>
    <dgm:pt modelId="{33F2747C-6E4A-493D-AB64-05205B4906CD}" type="pres">
      <dgm:prSet presAssocID="{C1CE5C7C-6EDF-4423-A31A-03DE40D5DF09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6C449F9-E228-4716-83FB-229F6AF7F536}" type="pres">
      <dgm:prSet presAssocID="{C1CE5C7C-6EDF-4423-A31A-03DE40D5DF09}" presName="spaceRect" presStyleCnt="0"/>
      <dgm:spPr/>
    </dgm:pt>
    <dgm:pt modelId="{F0125B92-97D3-4D3B-93AE-18C806E2B203}" type="pres">
      <dgm:prSet presAssocID="{C1CE5C7C-6EDF-4423-A31A-03DE40D5DF09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F49FFCBF-BB87-46DB-BCA6-412C4EC7015D}" type="pres">
      <dgm:prSet presAssocID="{0B48A663-7F86-44C3-B178-8D57D525821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E6B8A8A-B9D1-42CF-9BC3-9018D3735AFB}" type="pres">
      <dgm:prSet presAssocID="{FA55DE4D-C49D-494A-BAEA-CE0EC4A491EC}" presName="compNode" presStyleCnt="0"/>
      <dgm:spPr/>
    </dgm:pt>
    <dgm:pt modelId="{B6C4870A-FADF-4CB1-A441-C0DB0CA5FE45}" type="pres">
      <dgm:prSet presAssocID="{FA55DE4D-C49D-494A-BAEA-CE0EC4A491EC}" presName="iconBgRect" presStyleLbl="bgShp" presStyleIdx="4" presStyleCnt="6"/>
      <dgm:spPr/>
    </dgm:pt>
    <dgm:pt modelId="{C38CFF71-56AF-4A1F-A809-2563D10BB078}" type="pres">
      <dgm:prSet presAssocID="{FA55DE4D-C49D-494A-BAEA-CE0EC4A491EC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E47C11C-BC5C-46F8-90BA-2F42CC7261AB}" type="pres">
      <dgm:prSet presAssocID="{FA55DE4D-C49D-494A-BAEA-CE0EC4A491EC}" presName="spaceRect" presStyleCnt="0"/>
      <dgm:spPr/>
    </dgm:pt>
    <dgm:pt modelId="{4FCE5689-F92E-43FB-9DA4-83F59FE3685D}" type="pres">
      <dgm:prSet presAssocID="{FA55DE4D-C49D-494A-BAEA-CE0EC4A491EC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00EBEDA8-15AC-4EF4-8E12-FA2C5066DB0D}" type="pres">
      <dgm:prSet presAssocID="{047F6E4B-9937-4EB5-B6A8-E32DE9EB38F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0B37BEC-1689-4056-8741-2EE89B987437}" type="pres">
      <dgm:prSet presAssocID="{C6EC59A0-B6E9-498E-8712-CE93E98590C7}" presName="compNode" presStyleCnt="0"/>
      <dgm:spPr/>
    </dgm:pt>
    <dgm:pt modelId="{E830A446-DA90-4547-AE55-59423DA5F3CC}" type="pres">
      <dgm:prSet presAssocID="{C6EC59A0-B6E9-498E-8712-CE93E98590C7}" presName="iconBgRect" presStyleLbl="bgShp" presStyleIdx="5" presStyleCnt="6"/>
      <dgm:spPr/>
    </dgm:pt>
    <dgm:pt modelId="{73787ACE-D338-4740-AB70-AF99809E4373}" type="pres">
      <dgm:prSet presAssocID="{C6EC59A0-B6E9-498E-8712-CE93E98590C7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FF6EEE8-75FF-47AD-A199-585A90972021}" type="pres">
      <dgm:prSet presAssocID="{C6EC59A0-B6E9-498E-8712-CE93E98590C7}" presName="spaceRect" presStyleCnt="0"/>
      <dgm:spPr/>
    </dgm:pt>
    <dgm:pt modelId="{7876FBE0-A76A-4B22-B601-E0E691408CFD}" type="pres">
      <dgm:prSet presAssocID="{C6EC59A0-B6E9-498E-8712-CE93E98590C7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5BDC60-1BC8-423B-AD24-6F5F556D048F}" srcId="{2789BB7E-A2A4-43B8-8361-174394F7E3D9}" destId="{9EA92BDB-CAA5-473F-A036-EADAC5D0572D}" srcOrd="2" destOrd="0" parTransId="{D7FA7331-32ED-4E3E-BD68-2E4842EBA812}" sibTransId="{EB7EBA88-1E29-4804-8E26-00B8A5FB0B7C}"/>
    <dgm:cxn modelId="{98E1AAF3-33F9-4409-9EB7-6FA987DC6FBE}" type="presOf" srcId="{EB7EBA88-1E29-4804-8E26-00B8A5FB0B7C}" destId="{12E727D1-5A79-41A2-92EA-0B0FDF870B88}" srcOrd="0" destOrd="0" presId="urn:microsoft.com/office/officeart/2018/2/layout/IconCircleList"/>
    <dgm:cxn modelId="{D6A16867-DFED-4C84-938D-3B4D284D417B}" type="presOf" srcId="{2789BB7E-A2A4-43B8-8361-174394F7E3D9}" destId="{CA5AA97F-2D1C-4649-8F94-7B22BB454350}" srcOrd="0" destOrd="0" presId="urn:microsoft.com/office/officeart/2018/2/layout/IconCircleList"/>
    <dgm:cxn modelId="{5DBCC467-5F1D-49A2-99C7-381F288815C0}" srcId="{2789BB7E-A2A4-43B8-8361-174394F7E3D9}" destId="{C6D1DD10-69F9-44C1-B8E5-A14D52A921D8}" srcOrd="1" destOrd="0" parTransId="{3BEA4848-4F89-4B18-951C-F461E4178AC7}" sibTransId="{7B8D50E4-5111-48E4-A588-0F33D2C29473}"/>
    <dgm:cxn modelId="{15B81B3B-E530-4285-AA62-80446994BEE8}" srcId="{2789BB7E-A2A4-43B8-8361-174394F7E3D9}" destId="{C1CE5C7C-6EDF-4423-A31A-03DE40D5DF09}" srcOrd="3" destOrd="0" parTransId="{F6258B70-11B4-4A5D-AAEE-D4E238851BDF}" sibTransId="{0B48A663-7F86-44C3-B178-8D57D525821E}"/>
    <dgm:cxn modelId="{8405FABF-43BB-4D00-BF3F-02247E5D76D2}" type="presOf" srcId="{C1CE5C7C-6EDF-4423-A31A-03DE40D5DF09}" destId="{F0125B92-97D3-4D3B-93AE-18C806E2B203}" srcOrd="0" destOrd="0" presId="urn:microsoft.com/office/officeart/2018/2/layout/IconCircleList"/>
    <dgm:cxn modelId="{2412AE79-1651-45AF-B3CD-EFE665C2E47F}" type="presOf" srcId="{047F6E4B-9937-4EB5-B6A8-E32DE9EB38F0}" destId="{00EBEDA8-15AC-4EF4-8E12-FA2C5066DB0D}" srcOrd="0" destOrd="0" presId="urn:microsoft.com/office/officeart/2018/2/layout/IconCircleList"/>
    <dgm:cxn modelId="{8E92ED71-4E65-43C0-90EC-05954F730C50}" srcId="{2789BB7E-A2A4-43B8-8361-174394F7E3D9}" destId="{FA55DE4D-C49D-494A-BAEA-CE0EC4A491EC}" srcOrd="4" destOrd="0" parTransId="{0AECDB88-AFAF-403C-99B5-EA8BD7289D70}" sibTransId="{047F6E4B-9937-4EB5-B6A8-E32DE9EB38F0}"/>
    <dgm:cxn modelId="{8CB006D2-E73E-4762-B32A-34DE039B70CE}" srcId="{2789BB7E-A2A4-43B8-8361-174394F7E3D9}" destId="{C6EC59A0-B6E9-498E-8712-CE93E98590C7}" srcOrd="5" destOrd="0" parTransId="{6A8CDCD1-DDD3-4361-BD2A-50FCB4169C9D}" sibTransId="{8208E183-0B57-4287-B9B2-0679E3CE6D0B}"/>
    <dgm:cxn modelId="{33AF1153-8F8B-4C19-BC85-5E30BC1B95E6}" type="presOf" srcId="{C6EC59A0-B6E9-498E-8712-CE93E98590C7}" destId="{7876FBE0-A76A-4B22-B601-E0E691408CFD}" srcOrd="0" destOrd="0" presId="urn:microsoft.com/office/officeart/2018/2/layout/IconCircleList"/>
    <dgm:cxn modelId="{4C2734A5-8FD1-47DE-B1A2-87407835BDA5}" type="presOf" srcId="{142195F3-4D2D-429B-A5B3-DC50983F3AF9}" destId="{F1666A3C-A949-47D6-92D1-6172D86CB0E4}" srcOrd="0" destOrd="0" presId="urn:microsoft.com/office/officeart/2018/2/layout/IconCircleList"/>
    <dgm:cxn modelId="{A11EA892-F1C8-435E-BA82-678D7ED1B5AC}" type="presOf" srcId="{C6D1DD10-69F9-44C1-B8E5-A14D52A921D8}" destId="{313BD383-28C2-46E5-A484-323F06713E5F}" srcOrd="0" destOrd="0" presId="urn:microsoft.com/office/officeart/2018/2/layout/IconCircleList"/>
    <dgm:cxn modelId="{B307097B-40AA-4ADC-AB69-EC3AB8DCE9E9}" type="presOf" srcId="{7B8D50E4-5111-48E4-A588-0F33D2C29473}" destId="{20B6F06E-7F90-4C09-8EB0-BF8D9A82162C}" srcOrd="0" destOrd="0" presId="urn:microsoft.com/office/officeart/2018/2/layout/IconCircleList"/>
    <dgm:cxn modelId="{5A8032B1-650A-4ED8-B169-54DEE55B5459}" srcId="{2789BB7E-A2A4-43B8-8361-174394F7E3D9}" destId="{F09B56DE-BA66-4F84-8BAC-5217A3CCDBF9}" srcOrd="0" destOrd="0" parTransId="{90C0A261-68E1-453D-A303-69DD22B102F7}" sibTransId="{142195F3-4D2D-429B-A5B3-DC50983F3AF9}"/>
    <dgm:cxn modelId="{C431955D-5402-4B9A-AED3-D05D7C127538}" type="presOf" srcId="{0B48A663-7F86-44C3-B178-8D57D525821E}" destId="{F49FFCBF-BB87-46DB-BCA6-412C4EC7015D}" srcOrd="0" destOrd="0" presId="urn:microsoft.com/office/officeart/2018/2/layout/IconCircleList"/>
    <dgm:cxn modelId="{9AA138A5-79B2-4C84-8E32-7AA09A06508F}" type="presOf" srcId="{F09B56DE-BA66-4F84-8BAC-5217A3CCDBF9}" destId="{68CD0E39-CB79-43BA-9BC1-687A9B76D16A}" srcOrd="0" destOrd="0" presId="urn:microsoft.com/office/officeart/2018/2/layout/IconCircleList"/>
    <dgm:cxn modelId="{DD21F68D-A9B9-41A3-A015-9FB74B783CB4}" type="presOf" srcId="{9EA92BDB-CAA5-473F-A036-EADAC5D0572D}" destId="{099E5EC6-0459-4360-B817-5C4A65D0F558}" srcOrd="0" destOrd="0" presId="urn:microsoft.com/office/officeart/2018/2/layout/IconCircleList"/>
    <dgm:cxn modelId="{74EAEF2A-D884-40F9-86F9-B7013D3B533E}" type="presOf" srcId="{FA55DE4D-C49D-494A-BAEA-CE0EC4A491EC}" destId="{4FCE5689-F92E-43FB-9DA4-83F59FE3685D}" srcOrd="0" destOrd="0" presId="urn:microsoft.com/office/officeart/2018/2/layout/IconCircleList"/>
    <dgm:cxn modelId="{95EA0447-4E30-4334-A042-7A8B5FB2C6A7}" type="presParOf" srcId="{CA5AA97F-2D1C-4649-8F94-7B22BB454350}" destId="{79D448D0-3CDD-4C3B-93F6-63BE4CC8A07D}" srcOrd="0" destOrd="0" presId="urn:microsoft.com/office/officeart/2018/2/layout/IconCircleList"/>
    <dgm:cxn modelId="{4C00CD5F-CBDC-4B27-9E9B-FA695CA585A3}" type="presParOf" srcId="{79D448D0-3CDD-4C3B-93F6-63BE4CC8A07D}" destId="{DC966A13-F4B1-45E6-B7D0-0A48FEDF19BE}" srcOrd="0" destOrd="0" presId="urn:microsoft.com/office/officeart/2018/2/layout/IconCircleList"/>
    <dgm:cxn modelId="{18BCEFB1-471B-4100-BD18-3F6A1F068C44}" type="presParOf" srcId="{DC966A13-F4B1-45E6-B7D0-0A48FEDF19BE}" destId="{6B1818C7-E99E-493C-9D97-77AB3B39A410}" srcOrd="0" destOrd="0" presId="urn:microsoft.com/office/officeart/2018/2/layout/IconCircleList"/>
    <dgm:cxn modelId="{030FB7AB-2C58-47A0-B5A2-67B1F9AEBA28}" type="presParOf" srcId="{DC966A13-F4B1-45E6-B7D0-0A48FEDF19BE}" destId="{D8DF38E3-5A84-4F0B-B3E7-A6EAC97134BC}" srcOrd="1" destOrd="0" presId="urn:microsoft.com/office/officeart/2018/2/layout/IconCircleList"/>
    <dgm:cxn modelId="{C50BC90B-2700-4FFB-9675-2766CC1AFFA1}" type="presParOf" srcId="{DC966A13-F4B1-45E6-B7D0-0A48FEDF19BE}" destId="{A4B7460A-80FF-4D77-8F54-2E9BBC3BB155}" srcOrd="2" destOrd="0" presId="urn:microsoft.com/office/officeart/2018/2/layout/IconCircleList"/>
    <dgm:cxn modelId="{DEFDDFE2-5702-436F-A870-C4BE8A22C594}" type="presParOf" srcId="{DC966A13-F4B1-45E6-B7D0-0A48FEDF19BE}" destId="{68CD0E39-CB79-43BA-9BC1-687A9B76D16A}" srcOrd="3" destOrd="0" presId="urn:microsoft.com/office/officeart/2018/2/layout/IconCircleList"/>
    <dgm:cxn modelId="{E774DC95-EC84-4782-A5E9-B2882FC0E486}" type="presParOf" srcId="{79D448D0-3CDD-4C3B-93F6-63BE4CC8A07D}" destId="{F1666A3C-A949-47D6-92D1-6172D86CB0E4}" srcOrd="1" destOrd="0" presId="urn:microsoft.com/office/officeart/2018/2/layout/IconCircleList"/>
    <dgm:cxn modelId="{941FA2B1-6863-4D45-BB74-45FBA89A78BC}" type="presParOf" srcId="{79D448D0-3CDD-4C3B-93F6-63BE4CC8A07D}" destId="{1921B414-EC60-44E1-AAC6-468FA49AD5F2}" srcOrd="2" destOrd="0" presId="urn:microsoft.com/office/officeart/2018/2/layout/IconCircleList"/>
    <dgm:cxn modelId="{A6F121AC-7F66-4819-89EA-445BF590DBDB}" type="presParOf" srcId="{1921B414-EC60-44E1-AAC6-468FA49AD5F2}" destId="{3A188586-4B21-4ABF-B86D-CE9A9B860AB2}" srcOrd="0" destOrd="0" presId="urn:microsoft.com/office/officeart/2018/2/layout/IconCircleList"/>
    <dgm:cxn modelId="{69FB0518-4328-45FD-8A03-E870BE5EDD74}" type="presParOf" srcId="{1921B414-EC60-44E1-AAC6-468FA49AD5F2}" destId="{F84879A7-0882-4250-B1FB-C8B99AA31251}" srcOrd="1" destOrd="0" presId="urn:microsoft.com/office/officeart/2018/2/layout/IconCircleList"/>
    <dgm:cxn modelId="{2EE3B9B8-C84A-468E-B65C-FF6BF793C651}" type="presParOf" srcId="{1921B414-EC60-44E1-AAC6-468FA49AD5F2}" destId="{17CA76C4-7087-49A4-8B23-620856205B43}" srcOrd="2" destOrd="0" presId="urn:microsoft.com/office/officeart/2018/2/layout/IconCircleList"/>
    <dgm:cxn modelId="{C0398013-CEB7-4C10-BCB5-1B92C1FA60DC}" type="presParOf" srcId="{1921B414-EC60-44E1-AAC6-468FA49AD5F2}" destId="{313BD383-28C2-46E5-A484-323F06713E5F}" srcOrd="3" destOrd="0" presId="urn:microsoft.com/office/officeart/2018/2/layout/IconCircleList"/>
    <dgm:cxn modelId="{013F54FF-7DE6-4228-8100-8E7F351D6F69}" type="presParOf" srcId="{79D448D0-3CDD-4C3B-93F6-63BE4CC8A07D}" destId="{20B6F06E-7F90-4C09-8EB0-BF8D9A82162C}" srcOrd="3" destOrd="0" presId="urn:microsoft.com/office/officeart/2018/2/layout/IconCircleList"/>
    <dgm:cxn modelId="{F1EC3A0A-2363-4CBA-9569-B15D59892E98}" type="presParOf" srcId="{79D448D0-3CDD-4C3B-93F6-63BE4CC8A07D}" destId="{21EA9BAF-D9B7-448A-A795-9447E2741739}" srcOrd="4" destOrd="0" presId="urn:microsoft.com/office/officeart/2018/2/layout/IconCircleList"/>
    <dgm:cxn modelId="{9E2A6084-4F0D-4808-A23B-71299C051515}" type="presParOf" srcId="{21EA9BAF-D9B7-448A-A795-9447E2741739}" destId="{0068B481-D978-43D6-B377-B3D68509744F}" srcOrd="0" destOrd="0" presId="urn:microsoft.com/office/officeart/2018/2/layout/IconCircleList"/>
    <dgm:cxn modelId="{79730499-BA25-4AD1-A320-F7F0D570A1D7}" type="presParOf" srcId="{21EA9BAF-D9B7-448A-A795-9447E2741739}" destId="{537D8DCC-772F-4CF4-BA4D-D310DC365E39}" srcOrd="1" destOrd="0" presId="urn:microsoft.com/office/officeart/2018/2/layout/IconCircleList"/>
    <dgm:cxn modelId="{85C51C55-FE5A-40E2-9266-C91432E269D2}" type="presParOf" srcId="{21EA9BAF-D9B7-448A-A795-9447E2741739}" destId="{CBE4FFF7-6CA3-4B03-8DD7-641EA7B17E07}" srcOrd="2" destOrd="0" presId="urn:microsoft.com/office/officeart/2018/2/layout/IconCircleList"/>
    <dgm:cxn modelId="{00CAC1FD-3435-4E9B-983E-CD463E60816B}" type="presParOf" srcId="{21EA9BAF-D9B7-448A-A795-9447E2741739}" destId="{099E5EC6-0459-4360-B817-5C4A65D0F558}" srcOrd="3" destOrd="0" presId="urn:microsoft.com/office/officeart/2018/2/layout/IconCircleList"/>
    <dgm:cxn modelId="{7601E6B8-C1AC-4FBE-BA19-370E65426200}" type="presParOf" srcId="{79D448D0-3CDD-4C3B-93F6-63BE4CC8A07D}" destId="{12E727D1-5A79-41A2-92EA-0B0FDF870B88}" srcOrd="5" destOrd="0" presId="urn:microsoft.com/office/officeart/2018/2/layout/IconCircleList"/>
    <dgm:cxn modelId="{9BDAC032-E378-43C7-A7C8-2FBBC9EF23BA}" type="presParOf" srcId="{79D448D0-3CDD-4C3B-93F6-63BE4CC8A07D}" destId="{BDA084DC-F20F-49ED-8C86-7AC158B0D2FC}" srcOrd="6" destOrd="0" presId="urn:microsoft.com/office/officeart/2018/2/layout/IconCircleList"/>
    <dgm:cxn modelId="{10C3EA2D-747F-4F10-8E2F-4F3DB05C1EFD}" type="presParOf" srcId="{BDA084DC-F20F-49ED-8C86-7AC158B0D2FC}" destId="{3D188D0D-23CC-409B-A8E4-70C7F97CED2C}" srcOrd="0" destOrd="0" presId="urn:microsoft.com/office/officeart/2018/2/layout/IconCircleList"/>
    <dgm:cxn modelId="{BACB7EEA-3831-4195-A8CE-BF831D4E8C76}" type="presParOf" srcId="{BDA084DC-F20F-49ED-8C86-7AC158B0D2FC}" destId="{33F2747C-6E4A-493D-AB64-05205B4906CD}" srcOrd="1" destOrd="0" presId="urn:microsoft.com/office/officeart/2018/2/layout/IconCircleList"/>
    <dgm:cxn modelId="{A948B72F-A11A-4938-AEDC-BC0DE292FEF4}" type="presParOf" srcId="{BDA084DC-F20F-49ED-8C86-7AC158B0D2FC}" destId="{B6C449F9-E228-4716-83FB-229F6AF7F536}" srcOrd="2" destOrd="0" presId="urn:microsoft.com/office/officeart/2018/2/layout/IconCircleList"/>
    <dgm:cxn modelId="{FAA0E385-3006-4230-A12C-18631A60A84A}" type="presParOf" srcId="{BDA084DC-F20F-49ED-8C86-7AC158B0D2FC}" destId="{F0125B92-97D3-4D3B-93AE-18C806E2B203}" srcOrd="3" destOrd="0" presId="urn:microsoft.com/office/officeart/2018/2/layout/IconCircleList"/>
    <dgm:cxn modelId="{9CED46AC-6E0C-410C-A9AD-266787D808BD}" type="presParOf" srcId="{79D448D0-3CDD-4C3B-93F6-63BE4CC8A07D}" destId="{F49FFCBF-BB87-46DB-BCA6-412C4EC7015D}" srcOrd="7" destOrd="0" presId="urn:microsoft.com/office/officeart/2018/2/layout/IconCircleList"/>
    <dgm:cxn modelId="{0DF7B3A6-99B9-4944-80A5-5CD6A5438AF5}" type="presParOf" srcId="{79D448D0-3CDD-4C3B-93F6-63BE4CC8A07D}" destId="{1E6B8A8A-B9D1-42CF-9BC3-9018D3735AFB}" srcOrd="8" destOrd="0" presId="urn:microsoft.com/office/officeart/2018/2/layout/IconCircleList"/>
    <dgm:cxn modelId="{7D7F1214-F8FB-46B9-8B78-C28E5526CCFA}" type="presParOf" srcId="{1E6B8A8A-B9D1-42CF-9BC3-9018D3735AFB}" destId="{B6C4870A-FADF-4CB1-A441-C0DB0CA5FE45}" srcOrd="0" destOrd="0" presId="urn:microsoft.com/office/officeart/2018/2/layout/IconCircleList"/>
    <dgm:cxn modelId="{16A5731D-C656-4B78-9ADD-E7B53D41E37D}" type="presParOf" srcId="{1E6B8A8A-B9D1-42CF-9BC3-9018D3735AFB}" destId="{C38CFF71-56AF-4A1F-A809-2563D10BB078}" srcOrd="1" destOrd="0" presId="urn:microsoft.com/office/officeart/2018/2/layout/IconCircleList"/>
    <dgm:cxn modelId="{58D190EF-8FE8-4195-AB38-17B6BA1C1A33}" type="presParOf" srcId="{1E6B8A8A-B9D1-42CF-9BC3-9018D3735AFB}" destId="{6E47C11C-BC5C-46F8-90BA-2F42CC7261AB}" srcOrd="2" destOrd="0" presId="urn:microsoft.com/office/officeart/2018/2/layout/IconCircleList"/>
    <dgm:cxn modelId="{8752EB89-54E8-46F4-890E-86113859BB1D}" type="presParOf" srcId="{1E6B8A8A-B9D1-42CF-9BC3-9018D3735AFB}" destId="{4FCE5689-F92E-43FB-9DA4-83F59FE3685D}" srcOrd="3" destOrd="0" presId="urn:microsoft.com/office/officeart/2018/2/layout/IconCircleList"/>
    <dgm:cxn modelId="{992189FA-59D0-4364-9C95-D2ADF2487FA8}" type="presParOf" srcId="{79D448D0-3CDD-4C3B-93F6-63BE4CC8A07D}" destId="{00EBEDA8-15AC-4EF4-8E12-FA2C5066DB0D}" srcOrd="9" destOrd="0" presId="urn:microsoft.com/office/officeart/2018/2/layout/IconCircleList"/>
    <dgm:cxn modelId="{49F8BD92-50C9-4939-9F22-2B86D42AD8D0}" type="presParOf" srcId="{79D448D0-3CDD-4C3B-93F6-63BE4CC8A07D}" destId="{F0B37BEC-1689-4056-8741-2EE89B987437}" srcOrd="10" destOrd="0" presId="urn:microsoft.com/office/officeart/2018/2/layout/IconCircleList"/>
    <dgm:cxn modelId="{C4993DE3-D13C-4290-96B9-4BB0DF9974D1}" type="presParOf" srcId="{F0B37BEC-1689-4056-8741-2EE89B987437}" destId="{E830A446-DA90-4547-AE55-59423DA5F3CC}" srcOrd="0" destOrd="0" presId="urn:microsoft.com/office/officeart/2018/2/layout/IconCircleList"/>
    <dgm:cxn modelId="{E902666B-8B70-48C5-B716-A5370F317CD6}" type="presParOf" srcId="{F0B37BEC-1689-4056-8741-2EE89B987437}" destId="{73787ACE-D338-4740-AB70-AF99809E4373}" srcOrd="1" destOrd="0" presId="urn:microsoft.com/office/officeart/2018/2/layout/IconCircleList"/>
    <dgm:cxn modelId="{F3F3ADA1-D014-4299-99EE-E6DE5FA9C30E}" type="presParOf" srcId="{F0B37BEC-1689-4056-8741-2EE89B987437}" destId="{6FF6EEE8-75FF-47AD-A199-585A90972021}" srcOrd="2" destOrd="0" presId="urn:microsoft.com/office/officeart/2018/2/layout/IconCircleList"/>
    <dgm:cxn modelId="{E096E824-6B66-448F-8BE0-306FE684EBD6}" type="presParOf" srcId="{F0B37BEC-1689-4056-8741-2EE89B987437}" destId="{7876FBE0-A76A-4B22-B601-E0E691408CF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33F2D-C06A-4E00-AB8A-5344059E1307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FB05E-C5B6-4E44-8CD7-00BD237293BC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B0342-4E7E-4D7F-AA84-D1BD755D1324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err="1"/>
            <a:t>Individuals</a:t>
          </a:r>
          <a:endParaRPr lang="en-US" sz="2400" kern="1200" dirty="0"/>
        </a:p>
      </dsp:txBody>
      <dsp:txXfrm>
        <a:off x="1172126" y="908559"/>
        <a:ext cx="2114937" cy="897246"/>
      </dsp:txXfrm>
    </dsp:sp>
    <dsp:sp modelId="{7A742020-27F7-485D-B138-CB9A02FF83E4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16989-1747-488C-B174-00A00F23AEF2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2E1F9-29CF-49F5-AD87-5CBF09F81BA6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/>
            <a:t>Projects</a:t>
          </a:r>
          <a:endParaRPr lang="en-US" sz="2400" kern="1200"/>
        </a:p>
      </dsp:txBody>
      <dsp:txXfrm>
        <a:off x="4745088" y="908559"/>
        <a:ext cx="2114937" cy="897246"/>
      </dsp:txXfrm>
    </dsp:sp>
    <dsp:sp modelId="{CF29F40D-9956-41D4-8C41-7073E399A502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0212B-186E-4633-B3AB-A0F20175EF60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2C26-1357-4BE6-ACCF-5842BE9016F2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/>
            <a:t>Knowledge clusters</a:t>
          </a:r>
          <a:endParaRPr lang="en-US" sz="2400" kern="1200"/>
        </a:p>
      </dsp:txBody>
      <dsp:txXfrm>
        <a:off x="8318049" y="908559"/>
        <a:ext cx="2114937" cy="897246"/>
      </dsp:txXfrm>
    </dsp:sp>
    <dsp:sp modelId="{D1B22654-C656-459E-B2F9-A94FD0622B0C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43CA3-2A7C-4D46-8EA7-177B9F298CDD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6405F-59E0-47FE-9797-549236399D9F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/>
            <a:t>Disciplines / themes</a:t>
          </a:r>
          <a:endParaRPr lang="en-US" sz="2400" kern="1200"/>
        </a:p>
      </dsp:txBody>
      <dsp:txXfrm>
        <a:off x="1172126" y="2545532"/>
        <a:ext cx="2114937" cy="897246"/>
      </dsp:txXfrm>
    </dsp:sp>
    <dsp:sp modelId="{BFFF7556-142F-4817-8FBD-76DC7232C737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E07CA-55D9-4CBD-88C7-5F059890B293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49BA5-E3FD-4EA6-A451-5180DC2CAEFC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/>
            <a:t>Institutions </a:t>
          </a:r>
          <a:endParaRPr lang="en-US" sz="2400" kern="1200"/>
        </a:p>
      </dsp:txBody>
      <dsp:txXfrm>
        <a:off x="4745088" y="2545532"/>
        <a:ext cx="2114937" cy="897246"/>
      </dsp:txXfrm>
    </dsp:sp>
    <dsp:sp modelId="{6C7D86BA-84FE-4B20-8EFE-9A7D372CBD7E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B32B8-706D-4883-AD7D-73078052BD60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3A906-4967-4336-B319-4EB38D76AD73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/>
            <a:t>Countries</a:t>
          </a:r>
          <a:endParaRPr lang="en-US" sz="2400" kern="1200"/>
        </a:p>
      </dsp:txBody>
      <dsp:txXfrm>
        <a:off x="8318049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3AA68-ED72-4E77-97F7-F80BA3BF2077}">
      <dsp:nvSpPr>
        <dsp:cNvPr id="0" name=""/>
        <dsp:cNvSpPr/>
      </dsp:nvSpPr>
      <dsp:spPr>
        <a:xfrm>
          <a:off x="0" y="611919"/>
          <a:ext cx="105156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Indicator-based </a:t>
          </a:r>
          <a:r>
            <a:rPr lang="en-US" sz="2500" b="1" kern="1200" dirty="0" smtClean="0"/>
            <a:t>PRFs </a:t>
          </a:r>
          <a:r>
            <a:rPr lang="en-US" sz="2500" kern="1200" dirty="0"/>
            <a:t>often use international bibliometric databases </a:t>
          </a:r>
          <a:br>
            <a:rPr lang="en-US" sz="2500" kern="1200" dirty="0"/>
          </a:br>
          <a:r>
            <a:rPr lang="en-US" sz="2500" kern="1200" dirty="0"/>
            <a:t>(WoS or Scopus) with </a:t>
          </a:r>
          <a:r>
            <a:rPr lang="en-US" sz="2500" b="1" kern="1200" dirty="0"/>
            <a:t>poor coverage </a:t>
          </a:r>
          <a:r>
            <a:rPr lang="en-US" sz="2500" kern="1200" dirty="0"/>
            <a:t>of non-English journals and book </a:t>
          </a:r>
          <a:r>
            <a:rPr lang="en-US" sz="2500" kern="1200" dirty="0" smtClean="0"/>
            <a:t>formats.</a:t>
          </a:r>
          <a:endParaRPr lang="en-US" sz="2500" kern="1200" dirty="0"/>
        </a:p>
      </dsp:txBody>
      <dsp:txXfrm>
        <a:off x="48547" y="660466"/>
        <a:ext cx="10418506" cy="897406"/>
      </dsp:txXfrm>
    </dsp:sp>
    <dsp:sp modelId="{6C500749-9DAA-4EB5-AA2B-B3123843B9C7}">
      <dsp:nvSpPr>
        <dsp:cNvPr id="0" name=""/>
        <dsp:cNvSpPr/>
      </dsp:nvSpPr>
      <dsp:spPr>
        <a:xfrm>
          <a:off x="0" y="1678419"/>
          <a:ext cx="10515600" cy="9945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Diversity of publication</a:t>
          </a:r>
          <a:r>
            <a:rPr lang="en-US" sz="2500" b="0" kern="1200" dirty="0"/>
            <a:t> patterns </a:t>
          </a:r>
          <a:r>
            <a:rPr lang="en-US" sz="2500" kern="1200" dirty="0"/>
            <a:t>reflects the diverse roles </a:t>
          </a:r>
          <a:r>
            <a:rPr lang="en-US" sz="2500" kern="1200" dirty="0" smtClean="0"/>
            <a:t>of SSH research. </a:t>
          </a:r>
          <a:endParaRPr lang="en-US" sz="2500" kern="1200" dirty="0"/>
        </a:p>
      </dsp:txBody>
      <dsp:txXfrm>
        <a:off x="48547" y="1726966"/>
        <a:ext cx="10418506" cy="897406"/>
      </dsp:txXfrm>
    </dsp:sp>
    <dsp:sp modelId="{93733C71-B81E-469F-ACF0-D20E29024049}">
      <dsp:nvSpPr>
        <dsp:cNvPr id="0" name=""/>
        <dsp:cNvSpPr/>
      </dsp:nvSpPr>
      <dsp:spPr>
        <a:xfrm>
          <a:off x="0" y="2744918"/>
          <a:ext cx="10515600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 streamlining of SSH research publications into journal article publishing in English may </a:t>
          </a:r>
          <a:r>
            <a:rPr lang="en-US" sz="2500" b="1" kern="1200" dirty="0"/>
            <a:t>diminish the public value of SSH </a:t>
          </a:r>
          <a:r>
            <a:rPr lang="en-US" sz="2500" kern="1200" dirty="0"/>
            <a:t>and impede its societal </a:t>
          </a:r>
          <a:r>
            <a:rPr lang="en-US" sz="2500" kern="1200" dirty="0" smtClean="0"/>
            <a:t>impact. </a:t>
          </a:r>
          <a:endParaRPr lang="en-US" sz="2500" kern="1200" dirty="0"/>
        </a:p>
      </dsp:txBody>
      <dsp:txXfrm>
        <a:off x="48547" y="2793465"/>
        <a:ext cx="10418506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3AA68-ED72-4E77-97F7-F80BA3BF2077}">
      <dsp:nvSpPr>
        <dsp:cNvPr id="0" name=""/>
        <dsp:cNvSpPr/>
      </dsp:nvSpPr>
      <dsp:spPr>
        <a:xfrm>
          <a:off x="0" y="581949"/>
          <a:ext cx="1051560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 </a:t>
          </a:r>
          <a:r>
            <a:rPr lang="en-US" sz="1900" b="1" kern="1200" dirty="0"/>
            <a:t>roles of SSH for education and society </a:t>
          </a:r>
          <a:r>
            <a:rPr lang="en-US" sz="1900" kern="1200" dirty="0"/>
            <a:t>at large </a:t>
          </a:r>
          <a:br>
            <a:rPr lang="en-US" sz="1900" kern="1200" dirty="0"/>
          </a:br>
          <a:r>
            <a:rPr lang="en-US" sz="1900" kern="1200" dirty="0" smtClean="0"/>
            <a:t>are </a:t>
          </a:r>
          <a:r>
            <a:rPr lang="en-US" sz="1900" kern="1200" dirty="0"/>
            <a:t>often overlooked in evaluations of university </a:t>
          </a:r>
          <a:r>
            <a:rPr lang="en-US" sz="1900" kern="1200" dirty="0" smtClean="0"/>
            <a:t>research. </a:t>
          </a:r>
          <a:endParaRPr lang="en-US" sz="1900" kern="1200" dirty="0"/>
        </a:p>
      </dsp:txBody>
      <dsp:txXfrm>
        <a:off x="36896" y="618845"/>
        <a:ext cx="10441808" cy="682028"/>
      </dsp:txXfrm>
    </dsp:sp>
    <dsp:sp modelId="{E406EC5F-956F-43FA-94D8-1E4363300B26}">
      <dsp:nvSpPr>
        <dsp:cNvPr id="0" name=""/>
        <dsp:cNvSpPr/>
      </dsp:nvSpPr>
      <dsp:spPr>
        <a:xfrm>
          <a:off x="0" y="1392489"/>
          <a:ext cx="10515600" cy="7558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Evaluation criteria </a:t>
          </a:r>
          <a:r>
            <a:rPr lang="en-US" sz="1900" kern="1200" dirty="0"/>
            <a:t>are often modelled on </a:t>
          </a:r>
          <a:r>
            <a:rPr lang="en-US" sz="1900" kern="1200" dirty="0" smtClean="0"/>
            <a:t>STEM-fields. </a:t>
          </a:r>
          <a:endParaRPr lang="en-US" sz="1900" kern="1200" dirty="0"/>
        </a:p>
      </dsp:txBody>
      <dsp:txXfrm>
        <a:off x="36896" y="1429385"/>
        <a:ext cx="10441808" cy="682028"/>
      </dsp:txXfrm>
    </dsp:sp>
    <dsp:sp modelId="{7589D5EE-E266-4266-B10E-032313E24665}">
      <dsp:nvSpPr>
        <dsp:cNvPr id="0" name=""/>
        <dsp:cNvSpPr/>
      </dsp:nvSpPr>
      <dsp:spPr>
        <a:xfrm>
          <a:off x="0" y="2203029"/>
          <a:ext cx="10515600" cy="7558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Disciplines of specific national importance </a:t>
          </a:r>
          <a:r>
            <a:rPr lang="en-US" sz="1900" kern="1200" dirty="0"/>
            <a:t>are at risk of being underrated </a:t>
          </a:r>
          <a:br>
            <a:rPr lang="en-US" sz="1900" kern="1200" dirty="0"/>
          </a:br>
          <a:r>
            <a:rPr lang="en-US" sz="1900" kern="1200" dirty="0"/>
            <a:t>in internationally oriented evaluations performed by international </a:t>
          </a:r>
          <a:r>
            <a:rPr lang="en-US" sz="1900" kern="1200" dirty="0" smtClean="0"/>
            <a:t>peers.</a:t>
          </a:r>
          <a:endParaRPr lang="en-US" sz="1900" kern="1200" dirty="0"/>
        </a:p>
      </dsp:txBody>
      <dsp:txXfrm>
        <a:off x="36896" y="2239925"/>
        <a:ext cx="10441808" cy="682028"/>
      </dsp:txXfrm>
    </dsp:sp>
    <dsp:sp modelId="{93733C71-B81E-469F-ACF0-D20E29024049}">
      <dsp:nvSpPr>
        <dsp:cNvPr id="0" name=""/>
        <dsp:cNvSpPr/>
      </dsp:nvSpPr>
      <dsp:spPr>
        <a:xfrm>
          <a:off x="0" y="3013569"/>
          <a:ext cx="10515600" cy="7558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 one-size-fits all evaluation system focused on research excellence risks reducing institutional diversity </a:t>
          </a:r>
          <a:br>
            <a:rPr lang="en-US" sz="1900" kern="1200" dirty="0"/>
          </a:br>
          <a:r>
            <a:rPr lang="en-US" sz="1900" kern="1200" dirty="0"/>
            <a:t>by ignoring </a:t>
          </a:r>
          <a:r>
            <a:rPr lang="en-US" sz="1900" b="1" kern="1200" dirty="0"/>
            <a:t>diversity in institutional goals and </a:t>
          </a:r>
          <a:r>
            <a:rPr lang="en-US" sz="1900" b="1" kern="1200" dirty="0" smtClean="0"/>
            <a:t>roles.</a:t>
          </a:r>
          <a:endParaRPr lang="en-US" sz="1900" kern="1200" dirty="0"/>
        </a:p>
      </dsp:txBody>
      <dsp:txXfrm>
        <a:off x="36896" y="3050465"/>
        <a:ext cx="10441808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18C7-E99E-493C-9D97-77AB3B39A410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F38E3-5A84-4F0B-B3E7-A6EAC97134BC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D0E39-CB79-43BA-9BC1-687A9B76D16A}">
      <dsp:nvSpPr>
        <dsp:cNvPr id="0" name=""/>
        <dsp:cNvSpPr/>
      </dsp:nvSpPr>
      <dsp:spPr>
        <a:xfrm>
          <a:off x="1160092" y="908559"/>
          <a:ext cx="2114936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Mutual learning </a:t>
          </a:r>
          <a:br>
            <a:rPr lang="en-US" sz="1400" b="1" kern="1200" dirty="0"/>
          </a:br>
          <a:r>
            <a:rPr lang="en-US" sz="1400" kern="1200" dirty="0"/>
            <a:t>between countries and between researchers and policy-makers</a:t>
          </a:r>
        </a:p>
      </dsp:txBody>
      <dsp:txXfrm>
        <a:off x="1160092" y="908559"/>
        <a:ext cx="2114936" cy="897246"/>
      </dsp:txXfrm>
    </dsp:sp>
    <dsp:sp modelId="{3A188586-4B21-4ABF-B86D-CE9A9B860AB2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879A7-0882-4250-B1FB-C8B99AA31251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BD383-28C2-46E5-A484-323F06713E5F}">
      <dsp:nvSpPr>
        <dsp:cNvPr id="0" name=""/>
        <dsp:cNvSpPr/>
      </dsp:nvSpPr>
      <dsp:spPr>
        <a:xfrm>
          <a:off x="4745088" y="908559"/>
          <a:ext cx="2114936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Reward systems </a:t>
          </a:r>
          <a:br>
            <a:rPr lang="en-US" sz="1400" b="1" kern="1200" dirty="0"/>
          </a:br>
          <a:r>
            <a:rPr lang="en-US" sz="1400" b="0" kern="1200" dirty="0"/>
            <a:t>that take </a:t>
          </a:r>
          <a:r>
            <a:rPr lang="en-US" sz="1400" kern="1200" dirty="0"/>
            <a:t>into account all types of outputs in the SSH including societal impact </a:t>
          </a:r>
        </a:p>
      </dsp:txBody>
      <dsp:txXfrm>
        <a:off x="4745088" y="908559"/>
        <a:ext cx="2114936" cy="897246"/>
      </dsp:txXfrm>
    </dsp:sp>
    <dsp:sp modelId="{0068B481-D978-43D6-B377-B3D68509744F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8DCC-772F-4CF4-BA4D-D310DC365E39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E5EC6-0459-4360-B817-5C4A65D0F558}">
      <dsp:nvSpPr>
        <dsp:cNvPr id="0" name=""/>
        <dsp:cNvSpPr/>
      </dsp:nvSpPr>
      <dsp:spPr>
        <a:xfrm>
          <a:off x="8318049" y="908559"/>
          <a:ext cx="2114936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Provide a stronger voice </a:t>
          </a:r>
          <a:r>
            <a:rPr lang="en-US" sz="1400" kern="1200" dirty="0"/>
            <a:t>for SSH in the development </a:t>
          </a:r>
          <a:br>
            <a:rPr lang="en-US" sz="1400" kern="1200" dirty="0"/>
          </a:br>
          <a:r>
            <a:rPr lang="en-US" sz="1400" kern="1200" dirty="0"/>
            <a:t>of research policies</a:t>
          </a:r>
        </a:p>
      </dsp:txBody>
      <dsp:txXfrm>
        <a:off x="8318049" y="908559"/>
        <a:ext cx="2114936" cy="897246"/>
      </dsp:txXfrm>
    </dsp:sp>
    <dsp:sp modelId="{3D188D0D-23CC-409B-A8E4-70C7F97CED2C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2747C-6E4A-493D-AB64-05205B4906CD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5B92-97D3-4D3B-93AE-18C806E2B203}">
      <dsp:nvSpPr>
        <dsp:cNvPr id="0" name=""/>
        <dsp:cNvSpPr/>
      </dsp:nvSpPr>
      <dsp:spPr>
        <a:xfrm>
          <a:off x="1172126" y="2545532"/>
          <a:ext cx="2114936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Transparency</a:t>
          </a:r>
          <a:r>
            <a:rPr lang="en-US" sz="1400" kern="1200" dirty="0"/>
            <a:t> of evaluations systems and arenas to discuss evaluation purposes</a:t>
          </a:r>
        </a:p>
      </dsp:txBody>
      <dsp:txXfrm>
        <a:off x="1172126" y="2545532"/>
        <a:ext cx="2114936" cy="897246"/>
      </dsp:txXfrm>
    </dsp:sp>
    <dsp:sp modelId="{B6C4870A-FADF-4CB1-A441-C0DB0CA5FE45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CFF71-56AF-4A1F-A809-2563D10BB078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E5689-F92E-43FB-9DA4-83F59FE3685D}">
      <dsp:nvSpPr>
        <dsp:cNvPr id="0" name=""/>
        <dsp:cNvSpPr/>
      </dsp:nvSpPr>
      <dsp:spPr>
        <a:xfrm>
          <a:off x="4745088" y="2545532"/>
          <a:ext cx="2114936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More systematic collection of data </a:t>
          </a:r>
          <a:r>
            <a:rPr lang="en-US" sz="1400" kern="1200" dirty="0"/>
            <a:t>about SSH research </a:t>
          </a:r>
        </a:p>
      </dsp:txBody>
      <dsp:txXfrm>
        <a:off x="4745088" y="2545532"/>
        <a:ext cx="2114936" cy="897246"/>
      </dsp:txXfrm>
    </dsp:sp>
    <dsp:sp modelId="{E830A446-DA90-4547-AE55-59423DA5F3CC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87ACE-D338-4740-AB70-AF99809E4373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6FBE0-A76A-4B22-B601-E0E691408CFD}">
      <dsp:nvSpPr>
        <dsp:cNvPr id="0" name=""/>
        <dsp:cNvSpPr/>
      </dsp:nvSpPr>
      <dsp:spPr>
        <a:xfrm>
          <a:off x="8318049" y="2545532"/>
          <a:ext cx="2114936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err="1"/>
            <a:t>Translation</a:t>
          </a:r>
          <a:r>
            <a:rPr lang="nb-NO" sz="1400" kern="1200" dirty="0"/>
            <a:t> of </a:t>
          </a:r>
          <a:r>
            <a:rPr lang="nb-NO" sz="1400" kern="1200" dirty="0" err="1"/>
            <a:t>evaluation</a:t>
          </a:r>
          <a:r>
            <a:rPr lang="nb-NO" sz="1400" kern="1200" dirty="0"/>
            <a:t> goals and </a:t>
          </a:r>
          <a:r>
            <a:rPr lang="nb-NO" sz="1400" kern="1200" dirty="0" err="1"/>
            <a:t>criteria</a:t>
          </a:r>
          <a:r>
            <a:rPr lang="nb-NO" sz="1400" kern="1200" dirty="0"/>
            <a:t> </a:t>
          </a:r>
          <a:br>
            <a:rPr lang="nb-NO" sz="1400" kern="1200" dirty="0"/>
          </a:br>
          <a:r>
            <a:rPr lang="nb-NO" sz="1400" kern="1200" dirty="0" err="1"/>
            <a:t>into</a:t>
          </a:r>
          <a:r>
            <a:rPr lang="nb-NO" sz="1400" kern="1200" dirty="0"/>
            <a:t> </a:t>
          </a:r>
          <a:r>
            <a:rPr lang="nb-NO" sz="1400" kern="1200" dirty="0" err="1"/>
            <a:t>the</a:t>
          </a:r>
          <a:r>
            <a:rPr lang="nb-NO" sz="1400" kern="1200" dirty="0"/>
            <a:t> </a:t>
          </a:r>
          <a:r>
            <a:rPr lang="nb-NO" sz="1400" kern="1200" dirty="0" err="1"/>
            <a:t>language</a:t>
          </a:r>
          <a:r>
            <a:rPr lang="nb-NO" sz="1400" kern="1200" dirty="0"/>
            <a:t> and </a:t>
          </a:r>
          <a:r>
            <a:rPr lang="nb-NO" sz="1400" kern="1200" dirty="0" err="1"/>
            <a:t>practices</a:t>
          </a:r>
          <a:r>
            <a:rPr lang="nb-NO" sz="1400" kern="1200" dirty="0"/>
            <a:t> of </a:t>
          </a:r>
          <a:r>
            <a:rPr lang="nb-NO" sz="1400" kern="1200" dirty="0" err="1"/>
            <a:t>researchers</a:t>
          </a:r>
          <a:r>
            <a:rPr lang="nb-NO" sz="1400" kern="1200" dirty="0"/>
            <a:t> </a:t>
          </a:r>
          <a:endParaRPr lang="en-US" sz="1400" kern="1200" dirty="0"/>
        </a:p>
      </dsp:txBody>
      <dsp:txXfrm>
        <a:off x="8318049" y="2545532"/>
        <a:ext cx="2114936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4CD7F-67C1-4CE1-901A-C8284412A0F6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51BC-2BF1-46E1-948E-2AF9DA7E4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Indicator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vs peer </a:t>
            </a:r>
            <a:r>
              <a:rPr lang="nb-NO" dirty="0" err="1"/>
              <a:t>review</a:t>
            </a:r>
            <a:endParaRPr lang="nb-NO" dirty="0"/>
          </a:p>
          <a:p>
            <a:r>
              <a:rPr lang="nb-NO" dirty="0"/>
              <a:t>Summative vs formative</a:t>
            </a:r>
          </a:p>
          <a:p>
            <a:r>
              <a:rPr lang="nb-NO" dirty="0"/>
              <a:t>Ex-ante vs ex-post</a:t>
            </a:r>
          </a:p>
          <a:p>
            <a:endParaRPr lang="nb-NO" dirty="0"/>
          </a:p>
          <a:p>
            <a:r>
              <a:rPr lang="nb-NO" dirty="0"/>
              <a:t>Dagmar: </a:t>
            </a:r>
            <a:r>
              <a:rPr lang="nb-NO" dirty="0" err="1"/>
              <a:t>Comming</a:t>
            </a:r>
            <a:r>
              <a:rPr lang="nb-NO" dirty="0"/>
              <a:t> </a:t>
            </a:r>
            <a:r>
              <a:rPr lang="nb-NO" dirty="0" err="1"/>
              <a:t>togehther</a:t>
            </a:r>
            <a:r>
              <a:rPr lang="nb-NO" dirty="0"/>
              <a:t> of summative and formative </a:t>
            </a:r>
            <a:r>
              <a:rPr lang="nb-NO" dirty="0" err="1"/>
              <a:t>evaluation</a:t>
            </a:r>
            <a:r>
              <a:rPr lang="nb-NO" dirty="0"/>
              <a:t> 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951BC-2BF1-46E1-948E-2AF9DA7E4C6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8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951BC-2BF1-46E1-948E-2AF9DA7E4C6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86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951BC-2BF1-46E1-948E-2AF9DA7E4C6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02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There</a:t>
            </a:r>
            <a:r>
              <a:rPr lang="nb-NO" dirty="0"/>
              <a:t> is a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agreement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challenges</a:t>
            </a:r>
            <a:r>
              <a:rPr lang="nb-NO" dirty="0"/>
              <a:t> </a:t>
            </a:r>
            <a:r>
              <a:rPr lang="nb-NO"/>
              <a:t>of </a:t>
            </a:r>
            <a:r>
              <a:rPr lang="nb-NO" smtClean="0"/>
              <a:t>research </a:t>
            </a:r>
            <a:r>
              <a:rPr lang="nb-NO" dirty="0" err="1"/>
              <a:t>evaluation</a:t>
            </a:r>
            <a:r>
              <a:rPr lang="nb-NO" dirty="0"/>
              <a:t> – </a:t>
            </a:r>
          </a:p>
          <a:p>
            <a:r>
              <a:rPr lang="nb-NO" dirty="0" err="1"/>
              <a:t>Briding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gap is a </a:t>
            </a:r>
            <a:r>
              <a:rPr lang="nb-NO" dirty="0" err="1"/>
              <a:t>challenge</a:t>
            </a:r>
            <a:r>
              <a:rPr lang="nb-NO" dirty="0"/>
              <a:t> – </a:t>
            </a:r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not </a:t>
            </a:r>
            <a:r>
              <a:rPr lang="nb-NO" dirty="0" err="1"/>
              <a:t>able</a:t>
            </a:r>
            <a:r>
              <a:rPr lang="nb-NO" dirty="0"/>
              <a:t> to bridge it? How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solve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951BC-2BF1-46E1-948E-2AF9DA7E4C6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93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ECF9BE0-136E-47C3-8EFC-374B04B13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9224D6DD-5C5F-4FA9-A740-86791AED7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1383F5CB-6440-44E6-A594-F8351F5F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6F8F760-D6D7-4D87-8693-F2598E8D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FC0BD057-1CF9-48F4-B3C7-302995A1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89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3EEC999-BD93-469A-BC43-12EF3667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29FCB2AC-7319-4A14-9C25-6003F8B39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D226EE1-92FB-482A-8179-05766FD3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B0675611-61BD-4378-8DA8-0EC22FA5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9832017A-65AC-4EDA-8016-CFF8BBEB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88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88B86793-0FD7-4A36-8EA1-B70398AEB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5A7163F8-D3E9-4841-98C4-15C294DC6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8775C187-C519-4DC1-870C-A8BCD934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D69A7B9-D21C-4F63-A0A5-E0A165DF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1546611-BE25-40F6-A0C3-E0AF6DC0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51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18E17F1-6E5B-4AA8-A4FA-CAB07FC3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97DA951-4E0E-4CCA-BCBB-00342CB5C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BCE51D68-5301-47D3-801A-F72CB96C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A479FB8-AB79-42D7-9314-B9DC5D39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BAE55B46-F382-4B96-92F7-5FA57A72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51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57D360F-D3AE-4CB9-9200-CF421DFC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D4CE5085-7EC7-43CA-A912-9496E4280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C0C5CE5-5E90-46EB-B3B0-BDAB928C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A010FB8-0AA9-4646-A41E-904FFFD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4A03708A-5ABA-466A-B737-A6DCCE64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61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9965A00-D40F-4B12-9EE1-D0981A08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880DA21C-1D18-4298-A57F-EC676341D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BC91EB28-5056-4D65-83DB-165D6F4A1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EC268EB6-FA42-43B5-ACD9-E336C1E8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1687FE6D-AFFD-435E-AF5E-991C0A46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EF1BC563-4CA1-46DB-B541-F0F7D9E8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7D4BA50-7D16-451F-9F9A-90FAC31C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7C6FC707-F63F-4641-9D65-6D83D0FEE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3ECEE091-4AA9-4754-9E64-9D3298BC0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8DF0E44A-3A40-4934-9262-109B5CAE2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9C132B59-6559-44C2-B74B-AFBB0014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818D864B-F53C-4730-9D31-883940E3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16D387B7-E01F-42B0-A7CC-224E91B2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2037A9E1-4C28-47C9-99E5-704FB2DC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35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79FBFDF-46FC-40F1-8B8A-D73E860F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8F7ECA86-83B6-4DD3-B1A1-6D8CDA62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5F1F6AA4-A64D-4B87-8427-5A6A41BA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E00A2BDD-30B6-45E4-A3B8-1FE8CA4E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9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10595F97-3CF1-4391-9046-5D7A970B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6C891098-F108-4CA4-B77B-6B0DA9E3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FC785AEA-1D3F-4D59-AC79-16E3272C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38DA2F1-04CE-4CB4-89C3-2B36BE9B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DECAAC3-D9DF-4D98-A641-4E397969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51B65300-BB5A-4111-A4CC-99D7A277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BD1098AB-F3DE-4FFA-B464-EC9EC4F2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0D2D33A9-3400-418E-9EAF-8B3816DA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D48E722F-4D98-41F4-8CE5-3E3766AC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96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F28ED06-C389-4D00-8C7B-2DD75F5E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B992C952-9DB9-491B-9235-1F0FABDF0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26B67DF9-7F21-435A-9A9F-2436CE154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BD75F75F-989D-434E-A1C2-F5884A5F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443D19A8-0BEA-4451-B359-3709DB62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3580E119-4AA2-47D6-AC69-11553C26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7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7332379E-2933-4BE2-A805-6827AC8F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A49DE7CD-176A-4802-A82F-F46D10542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C5F1DB2-E8DC-4661-9F98-3EA675C5D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3E4E-B868-4682-A4B5-C07CEFEC53F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0173F7D2-8470-4DC0-92BA-8F1A3D6BD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95B7998E-1378-4BC1-9863-35FFA6DDD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8712-D8A4-4BFD-AD30-AFFFF1079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58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5265A31-9D77-4A10-A5F2-DDF55DBD2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800" dirty="0" err="1"/>
              <a:t>Role</a:t>
            </a:r>
            <a:r>
              <a:rPr lang="nb-NO" sz="4800" dirty="0"/>
              <a:t> of </a:t>
            </a:r>
            <a:r>
              <a:rPr lang="nb-NO" sz="4800" dirty="0" err="1"/>
              <a:t>national</a:t>
            </a:r>
            <a:r>
              <a:rPr lang="nb-NO" sz="4800" dirty="0"/>
              <a:t> </a:t>
            </a:r>
            <a:r>
              <a:rPr lang="nb-NO" sz="4800" dirty="0" err="1"/>
              <a:t>evaluation</a:t>
            </a:r>
            <a:r>
              <a:rPr lang="nb-NO" sz="4800" dirty="0"/>
              <a:t> systems</a:t>
            </a:r>
            <a:br>
              <a:rPr lang="nb-NO" sz="4800" dirty="0"/>
            </a:br>
            <a:r>
              <a:rPr lang="en-US" sz="2800" dirty="0"/>
              <a:t>in fostering better and more relevant SSH-research</a:t>
            </a:r>
            <a:br>
              <a:rPr lang="en-US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21D6480D-514E-4ED2-9B56-F22E18D92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 b="1" dirty="0"/>
          </a:p>
          <a:p>
            <a:r>
              <a:rPr lang="nb-NO" b="1" dirty="0"/>
              <a:t>ENRESSH </a:t>
            </a:r>
            <a:r>
              <a:rPr lang="nb-NO" b="1" dirty="0" err="1"/>
              <a:t>Dissemination</a:t>
            </a:r>
            <a:r>
              <a:rPr lang="nb-NO" b="1" dirty="0"/>
              <a:t> </a:t>
            </a:r>
            <a:r>
              <a:rPr lang="nb-NO" b="1" dirty="0" err="1"/>
              <a:t>Event</a:t>
            </a:r>
            <a:r>
              <a:rPr lang="nb-NO" b="1" dirty="0"/>
              <a:t>, Paris 18 </a:t>
            </a:r>
            <a:r>
              <a:rPr lang="nb-NO" b="1" dirty="0" err="1"/>
              <a:t>February</a:t>
            </a:r>
            <a:r>
              <a:rPr lang="nb-NO" b="1" dirty="0"/>
              <a:t> 2020</a:t>
            </a:r>
          </a:p>
          <a:p>
            <a:r>
              <a:rPr lang="nb-NO" dirty="0"/>
              <a:t>Dr Corina Balaban – </a:t>
            </a:r>
            <a:r>
              <a:rPr lang="nb-NO" dirty="0" err="1"/>
              <a:t>University</a:t>
            </a:r>
            <a:r>
              <a:rPr lang="nb-NO" dirty="0"/>
              <a:t> of Manchester</a:t>
            </a:r>
          </a:p>
          <a:p>
            <a:r>
              <a:rPr lang="nb-NO" dirty="0"/>
              <a:t>Dr Jon Holm – Research Council of Norway</a:t>
            </a:r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23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47" y="286240"/>
            <a:ext cx="2747321" cy="1325563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latin typeface="Gill Sans MT" panose="020B0502020104020203" pitchFamily="34" charset="0"/>
              </a:rPr>
              <a:t>Kulczycki et al 2020</a:t>
            </a:r>
            <a:endParaRPr lang="en-GB" sz="3400" dirty="0"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88044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49828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Wykres słupkowy skumulowany 2D"/>
          <p:cNvGraphicFramePr/>
          <p:nvPr>
            <p:extLst/>
          </p:nvPr>
        </p:nvGraphicFramePr>
        <p:xfrm>
          <a:off x="1156814" y="1228436"/>
          <a:ext cx="10351695" cy="537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03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AC27C7D-74E4-47A7-9BE3-1710A004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Problems in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National evaluations focused on learning</a:t>
            </a:r>
            <a:endParaRPr lang="nb-NO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xmlns="" id="{1345E4AC-0B2C-4CFA-A280-7ABB464BF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1866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528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DD77547-D803-42B6-BA76-77E5665B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ENRESSH </a:t>
            </a:r>
            <a:r>
              <a:rPr lang="nb-NO" dirty="0" err="1">
                <a:solidFill>
                  <a:schemeClr val="accent1"/>
                </a:solidFill>
              </a:rPr>
              <a:t>results</a:t>
            </a:r>
            <a:endParaRPr lang="nb-NO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65DB3C2-8513-48B8-83E4-AC041B13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nb-NO" sz="1900" dirty="0"/>
          </a:p>
          <a:p>
            <a:r>
              <a:rPr lang="en-US" sz="1900" dirty="0"/>
              <a:t>A better understanding of how evaluation systems are </a:t>
            </a:r>
            <a:r>
              <a:rPr lang="en-US" sz="1900" b="1" dirty="0"/>
              <a:t>perceived by researchers </a:t>
            </a:r>
            <a:r>
              <a:rPr lang="en-US" sz="1900" dirty="0"/>
              <a:t>and </a:t>
            </a:r>
            <a:r>
              <a:rPr lang="en-US" sz="1900" b="1" dirty="0"/>
              <a:t>affect research activities</a:t>
            </a:r>
            <a:endParaRPr lang="en-US" sz="1900" dirty="0"/>
          </a:p>
          <a:p>
            <a:r>
              <a:rPr lang="en-US" sz="1900" dirty="0"/>
              <a:t>A better understanding of how societal impact is created through </a:t>
            </a:r>
            <a:r>
              <a:rPr lang="en-US" sz="1900" b="1" dirty="0"/>
              <a:t>productive interactions </a:t>
            </a:r>
            <a:r>
              <a:rPr lang="en-US" sz="1900" dirty="0"/>
              <a:t>of researchers and users</a:t>
            </a:r>
          </a:p>
          <a:p>
            <a:r>
              <a:rPr lang="en-US" sz="1900" dirty="0" smtClean="0"/>
              <a:t>Acknowledgement of </a:t>
            </a:r>
            <a:r>
              <a:rPr lang="en-US" sz="1900" b="1" dirty="0"/>
              <a:t>ethical concerns </a:t>
            </a:r>
            <a:r>
              <a:rPr lang="en-US" sz="1900" dirty="0"/>
              <a:t>raised in peer review practices: gender biases, nepotism, conservatism</a:t>
            </a:r>
          </a:p>
          <a:p>
            <a:r>
              <a:rPr lang="en-US" sz="1900" dirty="0"/>
              <a:t>Documentation on how pressure to publish </a:t>
            </a:r>
            <a:r>
              <a:rPr lang="en-US" sz="1900" b="1" dirty="0"/>
              <a:t>discourages </a:t>
            </a:r>
            <a:r>
              <a:rPr lang="en-US" sz="1900" dirty="0"/>
              <a:t>early career investigators </a:t>
            </a:r>
            <a:r>
              <a:rPr lang="en-US" sz="1900" b="1" dirty="0"/>
              <a:t>from societal engagement</a:t>
            </a:r>
            <a:endParaRPr lang="en-US" sz="1900" dirty="0"/>
          </a:p>
          <a:p>
            <a:r>
              <a:rPr lang="en-US" sz="1900" dirty="0"/>
              <a:t>Data collected for evaluations that reflect the </a:t>
            </a:r>
            <a:br>
              <a:rPr lang="en-US" sz="1900" dirty="0"/>
            </a:br>
            <a:r>
              <a:rPr lang="en-US" sz="1900" b="1" dirty="0"/>
              <a:t>diversity of SSH publication practices</a:t>
            </a:r>
          </a:p>
          <a:p>
            <a:endParaRPr lang="nb-NO" sz="1900" dirty="0"/>
          </a:p>
        </p:txBody>
      </p:sp>
    </p:spTree>
    <p:extLst>
      <p:ext uri="{BB962C8B-B14F-4D97-AF65-F5344CB8AC3E}">
        <p14:creationId xmlns:p14="http://schemas.microsoft.com/office/powerpoint/2010/main" val="208106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DF4D95B-0CCA-429D-AF77-B6FE7D34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How to bridge the evaluation gap? </a:t>
            </a:r>
            <a:endParaRPr lang="nb-NO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xmlns="" id="{AC6B2E29-08AC-49A8-84B3-14A1BCA28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007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13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DA734260-701E-41B3-9F0B-D5EE8DBE7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3" r="5" b="22110"/>
          <a:stretch/>
        </p:blipFill>
        <p:spPr>
          <a:xfrm>
            <a:off x="975139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D034A44E-7592-473E-BBA4-A82DF4332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3" r="3" b="20149"/>
          <a:stretch/>
        </p:blipFill>
        <p:spPr>
          <a:xfrm>
            <a:off x="3585647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106EF086-7CFB-48C7-8A45-19DCD0CE9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29003"/>
          <a:stretch/>
        </p:blipFill>
        <p:spPr>
          <a:xfrm>
            <a:off x="6196155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11F59F2D-3C3C-483F-BA1C-9196E90F8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39" r="-3" b="13209"/>
          <a:stretch/>
        </p:blipFill>
        <p:spPr>
          <a:xfrm>
            <a:off x="8806663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155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31A7CE1-1231-47D6-8997-5A402F6F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>
                <a:solidFill>
                  <a:schemeClr val="accent1"/>
                </a:solidFill>
              </a:rPr>
              <a:t>Policy observations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16405A6-9465-4B5C-8FB4-A7E586C9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nb-NO" sz="1900" dirty="0"/>
          </a:p>
          <a:p>
            <a:r>
              <a:rPr lang="en-US" sz="1900" dirty="0"/>
              <a:t>Research assessment […] suffers from a growing mismatch between what society and the academic community value and what is </a:t>
            </a:r>
            <a:r>
              <a:rPr lang="en-US" sz="1900" dirty="0" err="1"/>
              <a:t>incentivised</a:t>
            </a:r>
            <a:r>
              <a:rPr lang="en-US" sz="1900" dirty="0"/>
              <a:t> and rewarded. (EUA 2019) </a:t>
            </a:r>
          </a:p>
          <a:p>
            <a:r>
              <a:rPr lang="en-US" sz="1900" dirty="0"/>
              <a:t>While university missions concentrate on education, research and innovation, current incentive and reward structures predominantly focus on research output. (EUA 2019) </a:t>
            </a:r>
          </a:p>
          <a:p>
            <a:r>
              <a:rPr lang="en-US" sz="1900" dirty="0"/>
              <a:t>Different publication and dissemination practices characteristic of different disciplines and fields can be positively and negatively affected by the choice of </a:t>
            </a:r>
            <a:r>
              <a:rPr lang="en-US" sz="1900" dirty="0" smtClean="0"/>
              <a:t>indicators. </a:t>
            </a:r>
            <a:r>
              <a:rPr lang="en-US" sz="1900" dirty="0"/>
              <a:t>(EC 2010)</a:t>
            </a:r>
          </a:p>
          <a:p>
            <a:r>
              <a:rPr lang="en-US" sz="1900" dirty="0"/>
              <a:t>There is no single set of indicators capable of capturing the complexity of research and research </a:t>
            </a:r>
            <a:r>
              <a:rPr lang="en-US" sz="1900" dirty="0" smtClean="0"/>
              <a:t>assessment. </a:t>
            </a:r>
            <a:r>
              <a:rPr lang="en-US" sz="1900" dirty="0"/>
              <a:t>(EC 2010)</a:t>
            </a:r>
            <a:endParaRPr lang="nb-NO" sz="1900" dirty="0"/>
          </a:p>
        </p:txBody>
      </p:sp>
    </p:spTree>
    <p:extLst>
      <p:ext uri="{BB962C8B-B14F-4D97-AF65-F5344CB8AC3E}">
        <p14:creationId xmlns:p14="http://schemas.microsoft.com/office/powerpoint/2010/main" val="129952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991AD67-4F9D-4FBA-9135-7418BADB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ENRESSH </a:t>
            </a:r>
            <a:r>
              <a:rPr lang="nb-NO" dirty="0" err="1">
                <a:solidFill>
                  <a:schemeClr val="accent1"/>
                </a:solidFill>
              </a:rPr>
              <a:t>manifesto</a:t>
            </a:r>
            <a:endParaRPr lang="nb-NO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9C20730-841B-4E94-BB32-AD8BAD97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nb-NO" sz="2000" dirty="0"/>
          </a:p>
          <a:p>
            <a:r>
              <a:rPr lang="en-US" sz="2000" dirty="0"/>
              <a:t>Many SSH research topics have strong significant </a:t>
            </a:r>
            <a:r>
              <a:rPr lang="en-US" sz="2000" b="1" dirty="0"/>
              <a:t>societal impacts </a:t>
            </a:r>
            <a:r>
              <a:rPr lang="en-US" sz="2000" dirty="0"/>
              <a:t>on the </a:t>
            </a:r>
            <a:r>
              <a:rPr lang="en-US" sz="2000" b="1" dirty="0"/>
              <a:t>local level</a:t>
            </a:r>
            <a:r>
              <a:rPr lang="en-US" sz="2000" dirty="0"/>
              <a:t>, and others need to use vernacular language. </a:t>
            </a:r>
          </a:p>
          <a:p>
            <a:r>
              <a:rPr lang="en-US" sz="2000" dirty="0"/>
              <a:t>For the entire SSH research community, the development of relevant and </a:t>
            </a:r>
            <a:r>
              <a:rPr lang="en-US" sz="2000" b="1" dirty="0"/>
              <a:t>meaningful benchmarks and indicators</a:t>
            </a:r>
            <a:r>
              <a:rPr lang="en-US" sz="2000" dirty="0"/>
              <a:t> is </a:t>
            </a:r>
            <a:r>
              <a:rPr lang="en-US" sz="2000" dirty="0" smtClean="0"/>
              <a:t>possible and </a:t>
            </a:r>
            <a:r>
              <a:rPr lang="en-US" sz="2000" dirty="0"/>
              <a:t>essential to build confidence, trust and compliance with research </a:t>
            </a:r>
            <a:r>
              <a:rPr lang="en-US" sz="2000" dirty="0" smtClean="0"/>
              <a:t>evaluation.</a:t>
            </a:r>
            <a:endParaRPr lang="en-US" sz="2000" dirty="0"/>
          </a:p>
          <a:p>
            <a:r>
              <a:rPr lang="en-US" sz="2000" dirty="0"/>
              <a:t>SSH evaluation is significantly </a:t>
            </a:r>
            <a:r>
              <a:rPr lang="en-US" sz="2000" dirty="0" smtClean="0"/>
              <a:t>impeded </a:t>
            </a:r>
            <a:r>
              <a:rPr lang="en-US" sz="2000" dirty="0"/>
              <a:t>by the lack of </a:t>
            </a:r>
            <a:r>
              <a:rPr lang="en-US" sz="2000" b="1" dirty="0"/>
              <a:t>robust and valid data</a:t>
            </a:r>
            <a:r>
              <a:rPr lang="en-US" sz="2000" dirty="0"/>
              <a:t>. Although data is currently being collected (through project evaluation, </a:t>
            </a:r>
            <a:r>
              <a:rPr lang="en-US" sz="2000" dirty="0" err="1"/>
              <a:t>programme</a:t>
            </a:r>
            <a:r>
              <a:rPr lang="en-US" sz="2000" dirty="0"/>
              <a:t> evaluation, institution evaluation, etc.), it is neither </a:t>
            </a:r>
            <a:r>
              <a:rPr lang="en-US" sz="2000" dirty="0" err="1"/>
              <a:t>harmonised</a:t>
            </a:r>
            <a:r>
              <a:rPr lang="en-US" sz="2000" dirty="0"/>
              <a:t> nor complete at the European </a:t>
            </a:r>
            <a:r>
              <a:rPr lang="en-US" sz="2000" dirty="0" smtClean="0"/>
              <a:t>level.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1209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B67EAE6-258E-49AB-B339-4D73A6E3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evaluation</a:t>
            </a:r>
            <a:r>
              <a:rPr lang="nb-NO" dirty="0"/>
              <a:t> gap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87E7514-D29F-40AE-BFBE-D46A1786D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‘evaluation gap’ </a:t>
            </a:r>
            <a:r>
              <a:rPr lang="en-US" dirty="0"/>
              <a:t>is the phenomenon </a:t>
            </a:r>
            <a:r>
              <a:rPr lang="en-US" dirty="0" smtClean="0"/>
              <a:t>where…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/>
              <a:t>criteria</a:t>
            </a:r>
            <a:r>
              <a:rPr lang="en-US" dirty="0"/>
              <a:t> in assessments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do not match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character or </a:t>
            </a:r>
            <a:r>
              <a:rPr lang="en-US" b="1" dirty="0"/>
              <a:t>goals</a:t>
            </a:r>
            <a:r>
              <a:rPr lang="en-US" dirty="0"/>
              <a:t> of the research under evaluation </a:t>
            </a:r>
          </a:p>
          <a:p>
            <a:pPr lvl="1"/>
            <a:r>
              <a:rPr lang="en-US" dirty="0"/>
              <a:t>or the </a:t>
            </a:r>
            <a:r>
              <a:rPr lang="en-US" b="1" dirty="0"/>
              <a:t>role</a:t>
            </a:r>
            <a:r>
              <a:rPr lang="en-US" dirty="0"/>
              <a:t> that the researcher aims to play in society.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US" sz="2000" dirty="0"/>
              <a:t>Paul </a:t>
            </a:r>
            <a:r>
              <a:rPr lang="en-US" sz="2000" dirty="0" err="1"/>
              <a:t>Wouters</a:t>
            </a:r>
            <a:r>
              <a:rPr lang="en-US" sz="2000" dirty="0"/>
              <a:t>: Bridging the evaluation gap. </a:t>
            </a:r>
            <a:r>
              <a:rPr lang="en-US" sz="2000" i="1" dirty="0"/>
              <a:t>Engaging Science, Technology, and Society </a:t>
            </a:r>
            <a:r>
              <a:rPr lang="en-US" sz="2000" dirty="0"/>
              <a:t>3 (2017)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9979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2B5C66E-7B80-476A-BB16-BC472E62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 err="1"/>
              <a:t>Contexts</a:t>
            </a:r>
            <a:r>
              <a:rPr lang="nb-NO" dirty="0"/>
              <a:t> of </a:t>
            </a:r>
            <a:r>
              <a:rPr lang="nb-NO" dirty="0" err="1"/>
              <a:t>evaluation</a:t>
            </a:r>
            <a:endParaRPr lang="nb-NO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xmlns="" id="{729D1BD1-760E-4600-94D9-06996C3B5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2088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36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t bilde som inneholder tekst, kart&#10;&#10;Automatisk generert beskrivelse">
            <a:extLst>
              <a:ext uri="{FF2B5EF4-FFF2-40B4-BE49-F238E27FC236}">
                <a16:creationId xmlns:a16="http://schemas.microsoft.com/office/drawing/2014/main" xmlns="" id="{892437F9-D738-409E-B135-2EBD008D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4C06C539-A054-4695-BA99-360B681B42C1}"/>
              </a:ext>
            </a:extLst>
          </p:cNvPr>
          <p:cNvSpPr txBox="1"/>
          <p:nvPr/>
        </p:nvSpPr>
        <p:spPr>
          <a:xfrm>
            <a:off x="191386" y="5794743"/>
            <a:ext cx="1799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Source: </a:t>
            </a:r>
          </a:p>
          <a:p>
            <a:r>
              <a:rPr lang="nb-NO" dirty="0">
                <a:solidFill>
                  <a:schemeClr val="bg1"/>
                </a:solidFill>
              </a:rPr>
              <a:t>Gunnar Sivertsen</a:t>
            </a:r>
          </a:p>
          <a:p>
            <a:r>
              <a:rPr lang="nb-NO" dirty="0">
                <a:solidFill>
                  <a:schemeClr val="bg1"/>
                </a:solidFill>
              </a:rPr>
              <a:t>NIFU/ENRESSH </a:t>
            </a:r>
          </a:p>
        </p:txBody>
      </p:sp>
    </p:spTree>
    <p:extLst>
      <p:ext uri="{BB962C8B-B14F-4D97-AF65-F5344CB8AC3E}">
        <p14:creationId xmlns:p14="http://schemas.microsoft.com/office/powerpoint/2010/main" val="309661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AC27C7D-74E4-47A7-9BE3-1710A004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Problems in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Performance-based Research Funding Systems</a:t>
            </a:r>
            <a:endParaRPr lang="nb-NO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xmlns="" id="{1345E4AC-0B2C-4CFA-A280-7ABB464BF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967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13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D552A27-0C48-4ED9-94BF-6EACB360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ENRESSH </a:t>
            </a:r>
            <a:r>
              <a:rPr lang="nb-NO" dirty="0" err="1">
                <a:solidFill>
                  <a:schemeClr val="accent1"/>
                </a:solidFill>
              </a:rPr>
              <a:t>results</a:t>
            </a:r>
            <a:endParaRPr lang="nb-NO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7081F63-0975-4F0E-8D05-B9E67E01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Publication languages and formats </a:t>
            </a:r>
            <a:r>
              <a:rPr lang="en-US" sz="2400" dirty="0"/>
              <a:t>show great variation across disciplines and </a:t>
            </a:r>
            <a:r>
              <a:rPr lang="en-US" sz="2400" dirty="0" smtClean="0"/>
              <a:t>countries. </a:t>
            </a:r>
            <a:endParaRPr lang="en-US" sz="2400" dirty="0"/>
          </a:p>
          <a:p>
            <a:r>
              <a:rPr lang="en-US" sz="2400" b="1" dirty="0"/>
              <a:t>Advice on good practice </a:t>
            </a:r>
            <a:r>
              <a:rPr lang="en-US" sz="2400" dirty="0"/>
              <a:t>in documentation of research production in national databases </a:t>
            </a:r>
          </a:p>
          <a:p>
            <a:r>
              <a:rPr lang="en-US" sz="2400" b="1" dirty="0"/>
              <a:t>Inventory </a:t>
            </a:r>
            <a:r>
              <a:rPr lang="en-US" sz="2400" dirty="0"/>
              <a:t>of European publication databases</a:t>
            </a:r>
          </a:p>
          <a:p>
            <a:r>
              <a:rPr lang="en-US" sz="2400" dirty="0"/>
              <a:t>Support of </a:t>
            </a:r>
            <a:r>
              <a:rPr lang="en-US" sz="2400" b="1" dirty="0"/>
              <a:t>multilingualism </a:t>
            </a:r>
            <a:r>
              <a:rPr lang="en-US" sz="2400" dirty="0"/>
              <a:t>in scholarly communication: Helsinki initiative </a:t>
            </a:r>
          </a:p>
          <a:p>
            <a:r>
              <a:rPr lang="en-US" sz="2400" dirty="0" smtClean="0"/>
              <a:t>Support for </a:t>
            </a:r>
            <a:r>
              <a:rPr lang="en-US" sz="2400" b="1" dirty="0"/>
              <a:t>open science </a:t>
            </a:r>
            <a:r>
              <a:rPr lang="en-US" sz="2400" dirty="0"/>
              <a:t>in SSH</a:t>
            </a:r>
          </a:p>
          <a:p>
            <a:r>
              <a:rPr lang="en-US" sz="2400" b="1" dirty="0"/>
              <a:t>Next step</a:t>
            </a:r>
            <a:r>
              <a:rPr lang="en-US" sz="2400" dirty="0"/>
              <a:t>: European Scholarly Publication Index</a:t>
            </a:r>
          </a:p>
        </p:txBody>
      </p:sp>
    </p:spTree>
    <p:extLst>
      <p:ext uri="{BB962C8B-B14F-4D97-AF65-F5344CB8AC3E}">
        <p14:creationId xmlns:p14="http://schemas.microsoft.com/office/powerpoint/2010/main" val="484376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582</Words>
  <Application>Microsoft Office PowerPoint</Application>
  <PresentationFormat>Custom</PresentationFormat>
  <Paragraphs>80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Role of national evaluation systems in fostering better and more relevant SSH-research </vt:lpstr>
      <vt:lpstr>PowerPoint Presentation</vt:lpstr>
      <vt:lpstr>Policy observations</vt:lpstr>
      <vt:lpstr>ENRESSH manifesto</vt:lpstr>
      <vt:lpstr>The evaluation gap</vt:lpstr>
      <vt:lpstr>Contexts of evaluation</vt:lpstr>
      <vt:lpstr>PowerPoint Presentation</vt:lpstr>
      <vt:lpstr>Problems in Performance-based Research Funding Systems</vt:lpstr>
      <vt:lpstr>ENRESSH results</vt:lpstr>
      <vt:lpstr>Kulczycki et al 2020</vt:lpstr>
      <vt:lpstr>Problems in  National evaluations focused on learning</vt:lpstr>
      <vt:lpstr>ENRESSH results</vt:lpstr>
      <vt:lpstr>How to bridge the evaluation gap?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national evaluation systems in fostering better and more relevant SSH-research </dc:title>
  <dc:creator>Jon Holm</dc:creator>
  <cp:lastModifiedBy>Corina Balaban</cp:lastModifiedBy>
  <cp:revision>15</cp:revision>
  <dcterms:created xsi:type="dcterms:W3CDTF">2020-02-17T17:10:17Z</dcterms:created>
  <dcterms:modified xsi:type="dcterms:W3CDTF">2020-02-17T20:50:30Z</dcterms:modified>
</cp:coreProperties>
</file>